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377" r:id="rId2"/>
    <p:sldId id="376" r:id="rId3"/>
    <p:sldId id="374" r:id="rId4"/>
    <p:sldId id="364" r:id="rId5"/>
    <p:sldId id="372" r:id="rId6"/>
    <p:sldId id="365" r:id="rId7"/>
    <p:sldId id="366" r:id="rId8"/>
    <p:sldId id="373" r:id="rId9"/>
    <p:sldId id="375" r:id="rId10"/>
    <p:sldId id="261" r:id="rId11"/>
    <p:sldId id="262" r:id="rId12"/>
    <p:sldId id="263" r:id="rId13"/>
    <p:sldId id="378" r:id="rId14"/>
    <p:sldId id="379" r:id="rId15"/>
    <p:sldId id="385" r:id="rId16"/>
    <p:sldId id="380" r:id="rId17"/>
    <p:sldId id="386" r:id="rId18"/>
    <p:sldId id="387" r:id="rId19"/>
    <p:sldId id="388" r:id="rId20"/>
    <p:sldId id="34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C4C4C"/>
    <a:srgbClr val="57975A"/>
    <a:srgbClr val="5B9BD5"/>
    <a:srgbClr val="E6E6E6"/>
    <a:srgbClr val="FF6600"/>
    <a:srgbClr val="008CE3"/>
    <a:srgbClr val="F7931A"/>
    <a:srgbClr val="F4B728"/>
    <a:srgbClr val="EFB343"/>
    <a:srgbClr val="D3F3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9" autoAdjust="0"/>
    <p:restoredTop sz="94660"/>
  </p:normalViewPr>
  <p:slideViewPr>
    <p:cSldViewPr snapToGrid="0">
      <p:cViewPr varScale="1">
        <p:scale>
          <a:sx n="93" d="100"/>
          <a:sy n="93" d="100"/>
        </p:scale>
        <p:origin x="739"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stin Ehrenhofer" userId="473062b43ff0ad33" providerId="LiveId" clId="{E85D8C6C-E7BC-446C-9EAB-255795A1A613}"/>
    <pc:docChg chg="undo custSel addSld delSld modSld sldOrd">
      <pc:chgData name="Justin Ehrenhofer" userId="473062b43ff0ad33" providerId="LiveId" clId="{E85D8C6C-E7BC-446C-9EAB-255795A1A613}" dt="2018-10-27T17:58:33.507" v="2194"/>
      <pc:docMkLst>
        <pc:docMk/>
      </pc:docMkLst>
      <pc:sldChg chg="modSp add setBg">
        <pc:chgData name="Justin Ehrenhofer" userId="473062b43ff0ad33" providerId="LiveId" clId="{E85D8C6C-E7BC-446C-9EAB-255795A1A613}" dt="2018-10-26T00:09:06.310" v="689" actId="20577"/>
        <pc:sldMkLst>
          <pc:docMk/>
          <pc:sldMk cId="2639691118" sldId="261"/>
        </pc:sldMkLst>
        <pc:spChg chg="mod">
          <ac:chgData name="Justin Ehrenhofer" userId="473062b43ff0ad33" providerId="LiveId" clId="{E85D8C6C-E7BC-446C-9EAB-255795A1A613}" dt="2018-10-26T00:09:06.310" v="689" actId="20577"/>
          <ac:spMkLst>
            <pc:docMk/>
            <pc:sldMk cId="2639691118" sldId="261"/>
            <ac:spMk id="2" creationId="{00000000-0000-0000-0000-000000000000}"/>
          </ac:spMkLst>
        </pc:spChg>
      </pc:sldChg>
      <pc:sldChg chg="modSp add setBg">
        <pc:chgData name="Justin Ehrenhofer" userId="473062b43ff0ad33" providerId="LiveId" clId="{E85D8C6C-E7BC-446C-9EAB-255795A1A613}" dt="2018-10-26T00:09:12.952" v="690" actId="2711"/>
        <pc:sldMkLst>
          <pc:docMk/>
          <pc:sldMk cId="1975062621" sldId="262"/>
        </pc:sldMkLst>
        <pc:spChg chg="mod">
          <ac:chgData name="Justin Ehrenhofer" userId="473062b43ff0ad33" providerId="LiveId" clId="{E85D8C6C-E7BC-446C-9EAB-255795A1A613}" dt="2018-10-26T00:09:12.952" v="690" actId="2711"/>
          <ac:spMkLst>
            <pc:docMk/>
            <pc:sldMk cId="1975062621" sldId="262"/>
            <ac:spMk id="2" creationId="{00000000-0000-0000-0000-000000000000}"/>
          </ac:spMkLst>
        </pc:spChg>
      </pc:sldChg>
      <pc:sldChg chg="modSp add setBg">
        <pc:chgData name="Justin Ehrenhofer" userId="473062b43ff0ad33" providerId="LiveId" clId="{E85D8C6C-E7BC-446C-9EAB-255795A1A613}" dt="2018-10-26T00:09:15.715" v="691" actId="2711"/>
        <pc:sldMkLst>
          <pc:docMk/>
          <pc:sldMk cId="1662961765" sldId="263"/>
        </pc:sldMkLst>
        <pc:spChg chg="mod">
          <ac:chgData name="Justin Ehrenhofer" userId="473062b43ff0ad33" providerId="LiveId" clId="{E85D8C6C-E7BC-446C-9EAB-255795A1A613}" dt="2018-10-26T00:09:15.715" v="691" actId="2711"/>
          <ac:spMkLst>
            <pc:docMk/>
            <pc:sldMk cId="1662961765" sldId="263"/>
            <ac:spMk id="2" creationId="{00000000-0000-0000-0000-000000000000}"/>
          </ac:spMkLst>
        </pc:spChg>
      </pc:sldChg>
      <pc:sldChg chg="addSp delSp modSp delAnim modAnim">
        <pc:chgData name="Justin Ehrenhofer" userId="473062b43ff0ad33" providerId="LiveId" clId="{E85D8C6C-E7BC-446C-9EAB-255795A1A613}" dt="2018-10-26T01:59:33.807" v="2186" actId="255"/>
        <pc:sldMkLst>
          <pc:docMk/>
          <pc:sldMk cId="3251912958" sldId="343"/>
        </pc:sldMkLst>
        <pc:spChg chg="mod">
          <ac:chgData name="Justin Ehrenhofer" userId="473062b43ff0ad33" providerId="LiveId" clId="{E85D8C6C-E7BC-446C-9EAB-255795A1A613}" dt="2018-10-26T01:58:08.715" v="2152" actId="1036"/>
          <ac:spMkLst>
            <pc:docMk/>
            <pc:sldMk cId="3251912958" sldId="343"/>
            <ac:spMk id="14" creationId="{00000000-0000-0000-0000-000000000000}"/>
          </ac:spMkLst>
        </pc:spChg>
        <pc:spChg chg="del">
          <ac:chgData name="Justin Ehrenhofer" userId="473062b43ff0ad33" providerId="LiveId" clId="{E85D8C6C-E7BC-446C-9EAB-255795A1A613}" dt="2018-10-26T01:45:06.930" v="1984" actId="478"/>
          <ac:spMkLst>
            <pc:docMk/>
            <pc:sldMk cId="3251912958" sldId="343"/>
            <ac:spMk id="15" creationId="{00000000-0000-0000-0000-000000000000}"/>
          </ac:spMkLst>
        </pc:spChg>
        <pc:spChg chg="del">
          <ac:chgData name="Justin Ehrenhofer" userId="473062b43ff0ad33" providerId="LiveId" clId="{E85D8C6C-E7BC-446C-9EAB-255795A1A613}" dt="2018-10-26T01:45:06.930" v="1984" actId="478"/>
          <ac:spMkLst>
            <pc:docMk/>
            <pc:sldMk cId="3251912958" sldId="343"/>
            <ac:spMk id="20" creationId="{00000000-0000-0000-0000-000000000000}"/>
          </ac:spMkLst>
        </pc:spChg>
        <pc:spChg chg="add mod">
          <ac:chgData name="Justin Ehrenhofer" userId="473062b43ff0ad33" providerId="LiveId" clId="{E85D8C6C-E7BC-446C-9EAB-255795A1A613}" dt="2018-10-26T01:58:30.767" v="2169" actId="20577"/>
          <ac:spMkLst>
            <pc:docMk/>
            <pc:sldMk cId="3251912958" sldId="343"/>
            <ac:spMk id="20" creationId="{B73D8C6A-A48B-4D20-B3C5-1AC02A56B203}"/>
          </ac:spMkLst>
        </pc:spChg>
        <pc:spChg chg="mod">
          <ac:chgData name="Justin Ehrenhofer" userId="473062b43ff0ad33" providerId="LiveId" clId="{E85D8C6C-E7BC-446C-9EAB-255795A1A613}" dt="2018-10-26T01:58:08.715" v="2152" actId="1036"/>
          <ac:spMkLst>
            <pc:docMk/>
            <pc:sldMk cId="3251912958" sldId="343"/>
            <ac:spMk id="27" creationId="{00000000-0000-0000-0000-000000000000}"/>
          </ac:spMkLst>
        </pc:spChg>
        <pc:spChg chg="add mod">
          <ac:chgData name="Justin Ehrenhofer" userId="473062b43ff0ad33" providerId="LiveId" clId="{E85D8C6C-E7BC-446C-9EAB-255795A1A613}" dt="2018-10-26T01:58:08.715" v="2152" actId="1036"/>
          <ac:spMkLst>
            <pc:docMk/>
            <pc:sldMk cId="3251912958" sldId="343"/>
            <ac:spMk id="29" creationId="{AF094387-B9C8-4354-BBBC-7D57D74B0494}"/>
          </ac:spMkLst>
        </pc:spChg>
        <pc:spChg chg="add mod">
          <ac:chgData name="Justin Ehrenhofer" userId="473062b43ff0ad33" providerId="LiveId" clId="{E85D8C6C-E7BC-446C-9EAB-255795A1A613}" dt="2018-10-26T01:58:08.715" v="2152" actId="1036"/>
          <ac:spMkLst>
            <pc:docMk/>
            <pc:sldMk cId="3251912958" sldId="343"/>
            <ac:spMk id="36" creationId="{DDC508AF-D35F-4DD0-B760-957760557061}"/>
          </ac:spMkLst>
        </pc:spChg>
        <pc:spChg chg="del topLvl">
          <ac:chgData name="Justin Ehrenhofer" userId="473062b43ff0ad33" providerId="LiveId" clId="{E85D8C6C-E7BC-446C-9EAB-255795A1A613}" dt="2018-10-26T01:56:03.858" v="2123" actId="478"/>
          <ac:spMkLst>
            <pc:docMk/>
            <pc:sldMk cId="3251912958" sldId="343"/>
            <ac:spMk id="38" creationId="{4ECE902C-B9F6-415F-B592-2925E266FE11}"/>
          </ac:spMkLst>
        </pc:spChg>
        <pc:spChg chg="mod topLvl">
          <ac:chgData name="Justin Ehrenhofer" userId="473062b43ff0ad33" providerId="LiveId" clId="{E85D8C6C-E7BC-446C-9EAB-255795A1A613}" dt="2018-10-26T01:58:08.715" v="2152" actId="1036"/>
          <ac:spMkLst>
            <pc:docMk/>
            <pc:sldMk cId="3251912958" sldId="343"/>
            <ac:spMk id="39" creationId="{EB8C1905-E9DF-4664-A441-96DBA31D8651}"/>
          </ac:spMkLst>
        </pc:spChg>
        <pc:grpChg chg="del">
          <ac:chgData name="Justin Ehrenhofer" userId="473062b43ff0ad33" providerId="LiveId" clId="{E85D8C6C-E7BC-446C-9EAB-255795A1A613}" dt="2018-10-26T01:45:06.930" v="1984" actId="478"/>
          <ac:grpSpMkLst>
            <pc:docMk/>
            <pc:sldMk cId="3251912958" sldId="343"/>
            <ac:grpSpMk id="3" creationId="{00000000-0000-0000-0000-000000000000}"/>
          </ac:grpSpMkLst>
        </pc:grpChg>
        <pc:grpChg chg="del">
          <ac:chgData name="Justin Ehrenhofer" userId="473062b43ff0ad33" providerId="LiveId" clId="{E85D8C6C-E7BC-446C-9EAB-255795A1A613}" dt="2018-10-26T01:45:41.268" v="1997" actId="478"/>
          <ac:grpSpMkLst>
            <pc:docMk/>
            <pc:sldMk cId="3251912958" sldId="343"/>
            <ac:grpSpMk id="4" creationId="{00000000-0000-0000-0000-000000000000}"/>
          </ac:grpSpMkLst>
        </pc:grpChg>
        <pc:grpChg chg="del">
          <ac:chgData name="Justin Ehrenhofer" userId="473062b43ff0ad33" providerId="LiveId" clId="{E85D8C6C-E7BC-446C-9EAB-255795A1A613}" dt="2018-10-26T01:45:06.930" v="1984" actId="478"/>
          <ac:grpSpMkLst>
            <pc:docMk/>
            <pc:sldMk cId="3251912958" sldId="343"/>
            <ac:grpSpMk id="9" creationId="{00000000-0000-0000-0000-000000000000}"/>
          </ac:grpSpMkLst>
        </pc:grpChg>
        <pc:grpChg chg="mod topLvl">
          <ac:chgData name="Justin Ehrenhofer" userId="473062b43ff0ad33" providerId="LiveId" clId="{E85D8C6C-E7BC-446C-9EAB-255795A1A613}" dt="2018-10-26T01:58:08.715" v="2152" actId="1036"/>
          <ac:grpSpMkLst>
            <pc:docMk/>
            <pc:sldMk cId="3251912958" sldId="343"/>
            <ac:grpSpMk id="17" creationId="{00000000-0000-0000-0000-000000000000}"/>
          </ac:grpSpMkLst>
        </pc:grpChg>
        <pc:grpChg chg="mod">
          <ac:chgData name="Justin Ehrenhofer" userId="473062b43ff0ad33" providerId="LiveId" clId="{E85D8C6C-E7BC-446C-9EAB-255795A1A613}" dt="2018-10-26T01:58:08.715" v="2152" actId="1036"/>
          <ac:grpSpMkLst>
            <pc:docMk/>
            <pc:sldMk cId="3251912958" sldId="343"/>
            <ac:grpSpMk id="21" creationId="{00000000-0000-0000-0000-000000000000}"/>
          </ac:grpSpMkLst>
        </pc:grpChg>
        <pc:grpChg chg="add del mod ord">
          <ac:chgData name="Justin Ehrenhofer" userId="473062b43ff0ad33" providerId="LiveId" clId="{E85D8C6C-E7BC-446C-9EAB-255795A1A613}" dt="2018-10-26T01:56:03.858" v="2123" actId="478"/>
          <ac:grpSpMkLst>
            <pc:docMk/>
            <pc:sldMk cId="3251912958" sldId="343"/>
            <ac:grpSpMk id="37" creationId="{DBB26D8F-67FB-40A7-97BD-62F68C9904D6}"/>
          </ac:grpSpMkLst>
        </pc:grpChg>
        <pc:picChg chg="add mod modCrop">
          <ac:chgData name="Justin Ehrenhofer" userId="473062b43ff0ad33" providerId="LiveId" clId="{E85D8C6C-E7BC-446C-9EAB-255795A1A613}" dt="2018-10-26T01:59:21.318" v="2184" actId="1076"/>
          <ac:picMkLst>
            <pc:docMk/>
            <pc:sldMk cId="3251912958" sldId="343"/>
            <ac:picMk id="4" creationId="{C19A55BD-0EF9-4321-9C4F-6310501175E8}"/>
          </ac:picMkLst>
        </pc:picChg>
        <pc:picChg chg="add del mod">
          <ac:chgData name="Justin Ehrenhofer" userId="473062b43ff0ad33" providerId="LiveId" clId="{E85D8C6C-E7BC-446C-9EAB-255795A1A613}" dt="2018-10-26T01:45:43.361" v="1999" actId="478"/>
          <ac:picMkLst>
            <pc:docMk/>
            <pc:sldMk cId="3251912958" sldId="343"/>
            <ac:picMk id="16" creationId="{FFB5E28E-15C9-4E94-8438-EADCA79E4A90}"/>
          </ac:picMkLst>
        </pc:picChg>
        <pc:picChg chg="add mod">
          <ac:chgData name="Justin Ehrenhofer" userId="473062b43ff0ad33" providerId="LiveId" clId="{E85D8C6C-E7BC-446C-9EAB-255795A1A613}" dt="2018-10-26T01:58:08.715" v="2152" actId="1036"/>
          <ac:picMkLst>
            <pc:docMk/>
            <pc:sldMk cId="3251912958" sldId="343"/>
            <ac:picMk id="28" creationId="{7B3DF04C-A994-4FE9-8822-02FB11E41C6A}"/>
          </ac:picMkLst>
        </pc:picChg>
        <pc:picChg chg="add del mod">
          <ac:chgData name="Justin Ehrenhofer" userId="473062b43ff0ad33" providerId="LiveId" clId="{E85D8C6C-E7BC-446C-9EAB-255795A1A613}" dt="2018-10-26T01:49:23.546" v="2015" actId="478"/>
          <ac:picMkLst>
            <pc:docMk/>
            <pc:sldMk cId="3251912958" sldId="343"/>
            <ac:picMk id="31" creationId="{B33685DC-6B6C-4984-A10F-E2B0778C35EE}"/>
          </ac:picMkLst>
        </pc:picChg>
        <pc:picChg chg="add mod ord">
          <ac:chgData name="Justin Ehrenhofer" userId="473062b43ff0ad33" providerId="LiveId" clId="{E85D8C6C-E7BC-446C-9EAB-255795A1A613}" dt="2018-10-26T01:58:08.715" v="2152" actId="1036"/>
          <ac:picMkLst>
            <pc:docMk/>
            <pc:sldMk cId="3251912958" sldId="343"/>
            <ac:picMk id="33" creationId="{B31997B3-3380-4C23-A162-8FC19DD3CF23}"/>
          </ac:picMkLst>
        </pc:picChg>
        <pc:picChg chg="del topLvl">
          <ac:chgData name="Justin Ehrenhofer" userId="473062b43ff0ad33" providerId="LiveId" clId="{E85D8C6C-E7BC-446C-9EAB-255795A1A613}" dt="2018-10-26T01:45:41.268" v="1997" actId="478"/>
          <ac:picMkLst>
            <pc:docMk/>
            <pc:sldMk cId="3251912958" sldId="343"/>
            <ac:picMk id="10246" creationId="{00000000-0000-0000-0000-000000000000}"/>
          </ac:picMkLst>
        </pc:picChg>
      </pc:sldChg>
      <pc:sldChg chg="modSp">
        <pc:chgData name="Justin Ehrenhofer" userId="473062b43ff0ad33" providerId="LiveId" clId="{E85D8C6C-E7BC-446C-9EAB-255795A1A613}" dt="2018-10-26T00:07:19.938" v="661" actId="20577"/>
        <pc:sldMkLst>
          <pc:docMk/>
          <pc:sldMk cId="395047718" sldId="376"/>
        </pc:sldMkLst>
        <pc:spChg chg="mod">
          <ac:chgData name="Justin Ehrenhofer" userId="473062b43ff0ad33" providerId="LiveId" clId="{E85D8C6C-E7BC-446C-9EAB-255795A1A613}" dt="2018-10-26T00:07:19.938" v="661" actId="20577"/>
          <ac:spMkLst>
            <pc:docMk/>
            <pc:sldMk cId="395047718" sldId="376"/>
            <ac:spMk id="7" creationId="{48448C58-5125-4C47-B63F-7187ACDEB795}"/>
          </ac:spMkLst>
        </pc:spChg>
      </pc:sldChg>
      <pc:sldChg chg="addSp delSp modSp delAnim">
        <pc:chgData name="Justin Ehrenhofer" userId="473062b43ff0ad33" providerId="LiveId" clId="{E85D8C6C-E7BC-446C-9EAB-255795A1A613}" dt="2018-10-26T02:03:55.714" v="2193" actId="255"/>
        <pc:sldMkLst>
          <pc:docMk/>
          <pc:sldMk cId="2928098889" sldId="377"/>
        </pc:sldMkLst>
        <pc:spChg chg="mod">
          <ac:chgData name="Justin Ehrenhofer" userId="473062b43ff0ad33" providerId="LiveId" clId="{E85D8C6C-E7BC-446C-9EAB-255795A1A613}" dt="2018-10-26T02:03:55.714" v="2193" actId="255"/>
          <ac:spMkLst>
            <pc:docMk/>
            <pc:sldMk cId="2928098889" sldId="377"/>
            <ac:spMk id="9" creationId="{CF64102E-493E-4BC7-B802-1D22F7F28F9B}"/>
          </ac:spMkLst>
        </pc:spChg>
        <pc:spChg chg="del">
          <ac:chgData name="Justin Ehrenhofer" userId="473062b43ff0ad33" providerId="LiveId" clId="{E85D8C6C-E7BC-446C-9EAB-255795A1A613}" dt="2018-10-25T21:49:04.280" v="4" actId="478"/>
          <ac:spMkLst>
            <pc:docMk/>
            <pc:sldMk cId="2928098889" sldId="377"/>
            <ac:spMk id="10" creationId="{92A1553B-5B31-4C65-BF28-DE228ABFE2C3}"/>
          </ac:spMkLst>
        </pc:spChg>
        <pc:picChg chg="add mod ord">
          <ac:chgData name="Justin Ehrenhofer" userId="473062b43ff0ad33" providerId="LiveId" clId="{E85D8C6C-E7BC-446C-9EAB-255795A1A613}" dt="2018-10-26T02:03:43.845" v="2192" actId="255"/>
          <ac:picMkLst>
            <pc:docMk/>
            <pc:sldMk cId="2928098889" sldId="377"/>
            <ac:picMk id="3" creationId="{9267CE61-65E9-4E05-A726-2CAEDD048ADB}"/>
          </ac:picMkLst>
        </pc:picChg>
        <pc:picChg chg="del">
          <ac:chgData name="Justin Ehrenhofer" userId="473062b43ff0ad33" providerId="LiveId" clId="{E85D8C6C-E7BC-446C-9EAB-255795A1A613}" dt="2018-10-26T00:06:42.747" v="606" actId="478"/>
          <ac:picMkLst>
            <pc:docMk/>
            <pc:sldMk cId="2928098889" sldId="377"/>
            <ac:picMk id="2050" creationId="{43D7433A-B449-439F-8582-F9835F9E5FB2}"/>
          </ac:picMkLst>
        </pc:picChg>
        <pc:picChg chg="del">
          <ac:chgData name="Justin Ehrenhofer" userId="473062b43ff0ad33" providerId="LiveId" clId="{E85D8C6C-E7BC-446C-9EAB-255795A1A613}" dt="2018-10-25T21:48:57.092" v="3" actId="478"/>
          <ac:picMkLst>
            <pc:docMk/>
            <pc:sldMk cId="2928098889" sldId="377"/>
            <ac:picMk id="4098" creationId="{F3AB5719-837E-4DD9-94B6-CC3918DFAD33}"/>
          </ac:picMkLst>
        </pc:picChg>
      </pc:sldChg>
      <pc:sldChg chg="modSp">
        <pc:chgData name="Justin Ehrenhofer" userId="473062b43ff0ad33" providerId="LiveId" clId="{E85D8C6C-E7BC-446C-9EAB-255795A1A613}" dt="2018-10-26T00:10:18.294" v="764" actId="20577"/>
        <pc:sldMkLst>
          <pc:docMk/>
          <pc:sldMk cId="2530143243" sldId="378"/>
        </pc:sldMkLst>
        <pc:spChg chg="mod">
          <ac:chgData name="Justin Ehrenhofer" userId="473062b43ff0ad33" providerId="LiveId" clId="{E85D8C6C-E7BC-446C-9EAB-255795A1A613}" dt="2018-10-26T00:10:18.294" v="764" actId="20577"/>
          <ac:spMkLst>
            <pc:docMk/>
            <pc:sldMk cId="2530143243" sldId="378"/>
            <ac:spMk id="4" creationId="{42BD87B4-596D-49DB-87D0-86CF74A9630B}"/>
          </ac:spMkLst>
        </pc:spChg>
      </pc:sldChg>
      <pc:sldChg chg="addSp modSp">
        <pc:chgData name="Justin Ehrenhofer" userId="473062b43ff0ad33" providerId="LiveId" clId="{E85D8C6C-E7BC-446C-9EAB-255795A1A613}" dt="2018-10-26T00:58:46.829" v="1122" actId="20577"/>
        <pc:sldMkLst>
          <pc:docMk/>
          <pc:sldMk cId="2921763152" sldId="379"/>
        </pc:sldMkLst>
        <pc:spChg chg="add mod">
          <ac:chgData name="Justin Ehrenhofer" userId="473062b43ff0ad33" providerId="LiveId" clId="{E85D8C6C-E7BC-446C-9EAB-255795A1A613}" dt="2018-10-26T00:21:23.607" v="799" actId="2085"/>
          <ac:spMkLst>
            <pc:docMk/>
            <pc:sldMk cId="2921763152" sldId="379"/>
            <ac:spMk id="2" creationId="{48D25405-83CC-4302-BDB1-DEFFD14E472D}"/>
          </ac:spMkLst>
        </pc:spChg>
        <pc:spChg chg="mod">
          <ac:chgData name="Justin Ehrenhofer" userId="473062b43ff0ad33" providerId="LiveId" clId="{E85D8C6C-E7BC-446C-9EAB-255795A1A613}" dt="2018-10-26T00:58:46.829" v="1122" actId="20577"/>
          <ac:spMkLst>
            <pc:docMk/>
            <pc:sldMk cId="2921763152" sldId="379"/>
            <ac:spMk id="3" creationId="{C18F3C64-EECF-4D9C-B4AF-1BBFB04C81CF}"/>
          </ac:spMkLst>
        </pc:spChg>
        <pc:spChg chg="add mod">
          <ac:chgData name="Justin Ehrenhofer" userId="473062b43ff0ad33" providerId="LiveId" clId="{E85D8C6C-E7BC-446C-9EAB-255795A1A613}" dt="2018-10-26T00:21:02.849" v="797" actId="207"/>
          <ac:spMkLst>
            <pc:docMk/>
            <pc:sldMk cId="2921763152" sldId="379"/>
            <ac:spMk id="5" creationId="{CF37CEA5-5E2C-47FC-AD72-A377B9FBC59B}"/>
          </ac:spMkLst>
        </pc:spChg>
        <pc:spChg chg="add mod">
          <ac:chgData name="Justin Ehrenhofer" userId="473062b43ff0ad33" providerId="LiveId" clId="{E85D8C6C-E7BC-446C-9EAB-255795A1A613}" dt="2018-10-26T00:21:23.607" v="799" actId="2085"/>
          <ac:spMkLst>
            <pc:docMk/>
            <pc:sldMk cId="2921763152" sldId="379"/>
            <ac:spMk id="6" creationId="{0AED5FD2-E89F-4643-9989-62C0FC71BFE7}"/>
          </ac:spMkLst>
        </pc:spChg>
        <pc:spChg chg="add mod">
          <ac:chgData name="Justin Ehrenhofer" userId="473062b43ff0ad33" providerId="LiveId" clId="{E85D8C6C-E7BC-446C-9EAB-255795A1A613}" dt="2018-10-26T00:21:23.607" v="799" actId="2085"/>
          <ac:spMkLst>
            <pc:docMk/>
            <pc:sldMk cId="2921763152" sldId="379"/>
            <ac:spMk id="7" creationId="{92BBBFC1-C2A1-46E6-BDD8-70BFF47E25A7}"/>
          </ac:spMkLst>
        </pc:spChg>
        <pc:spChg chg="add mod">
          <ac:chgData name="Justin Ehrenhofer" userId="473062b43ff0ad33" providerId="LiveId" clId="{E85D8C6C-E7BC-446C-9EAB-255795A1A613}" dt="2018-10-26T00:21:23.607" v="799" actId="2085"/>
          <ac:spMkLst>
            <pc:docMk/>
            <pc:sldMk cId="2921763152" sldId="379"/>
            <ac:spMk id="8" creationId="{AB561E7D-D769-4A2D-904E-75B7A9FBB486}"/>
          </ac:spMkLst>
        </pc:spChg>
        <pc:spChg chg="add mod">
          <ac:chgData name="Justin Ehrenhofer" userId="473062b43ff0ad33" providerId="LiveId" clId="{E85D8C6C-E7BC-446C-9EAB-255795A1A613}" dt="2018-10-26T00:21:02.849" v="797" actId="207"/>
          <ac:spMkLst>
            <pc:docMk/>
            <pc:sldMk cId="2921763152" sldId="379"/>
            <ac:spMk id="10" creationId="{3D5A4D6D-5947-497C-97AF-813EB8A1581D}"/>
          </ac:spMkLst>
        </pc:spChg>
        <pc:spChg chg="add mod">
          <ac:chgData name="Justin Ehrenhofer" userId="473062b43ff0ad33" providerId="LiveId" clId="{E85D8C6C-E7BC-446C-9EAB-255795A1A613}" dt="2018-10-26T00:21:02.849" v="797" actId="207"/>
          <ac:spMkLst>
            <pc:docMk/>
            <pc:sldMk cId="2921763152" sldId="379"/>
            <ac:spMk id="11" creationId="{8DDFD222-4E6F-4FDB-85CB-3F84115517CB}"/>
          </ac:spMkLst>
        </pc:spChg>
      </pc:sldChg>
      <pc:sldChg chg="addSp delSp modSp add setBg modAnim">
        <pc:chgData name="Justin Ehrenhofer" userId="473062b43ff0ad33" providerId="LiveId" clId="{E85D8C6C-E7BC-446C-9EAB-255795A1A613}" dt="2018-10-26T01:15:21.159" v="1586" actId="2711"/>
        <pc:sldMkLst>
          <pc:docMk/>
          <pc:sldMk cId="1692536286" sldId="380"/>
        </pc:sldMkLst>
        <pc:spChg chg="add mod ord topLvl">
          <ac:chgData name="Justin Ehrenhofer" userId="473062b43ff0ad33" providerId="LiveId" clId="{E85D8C6C-E7BC-446C-9EAB-255795A1A613}" dt="2018-10-26T01:14:50.209" v="1577" actId="164"/>
          <ac:spMkLst>
            <pc:docMk/>
            <pc:sldMk cId="1692536286" sldId="380"/>
            <ac:spMk id="2" creationId="{9D0ECB07-02CB-42CE-9105-69159EDF7F1F}"/>
          </ac:spMkLst>
        </pc:spChg>
        <pc:spChg chg="del mod">
          <ac:chgData name="Justin Ehrenhofer" userId="473062b43ff0ad33" providerId="LiveId" clId="{E85D8C6C-E7BC-446C-9EAB-255795A1A613}" dt="2018-10-26T00:23:18.789" v="803" actId="478"/>
          <ac:spMkLst>
            <pc:docMk/>
            <pc:sldMk cId="1692536286" sldId="380"/>
            <ac:spMk id="3" creationId="{C18F3C64-EECF-4D9C-B4AF-1BBFB04C81CF}"/>
          </ac:spMkLst>
        </pc:spChg>
        <pc:spChg chg="mod">
          <ac:chgData name="Justin Ehrenhofer" userId="473062b43ff0ad33" providerId="LiveId" clId="{E85D8C6C-E7BC-446C-9EAB-255795A1A613}" dt="2018-10-25T21:49:55.204" v="54" actId="20577"/>
          <ac:spMkLst>
            <pc:docMk/>
            <pc:sldMk cId="1692536286" sldId="380"/>
            <ac:spMk id="4" creationId="{42BD87B4-596D-49DB-87D0-86CF74A9630B}"/>
          </ac:spMkLst>
        </pc:spChg>
        <pc:spChg chg="add mod topLvl">
          <ac:chgData name="Justin Ehrenhofer" userId="473062b43ff0ad33" providerId="LiveId" clId="{E85D8C6C-E7BC-446C-9EAB-255795A1A613}" dt="2018-10-26T01:14:56.591" v="1578" actId="164"/>
          <ac:spMkLst>
            <pc:docMk/>
            <pc:sldMk cId="1692536286" sldId="380"/>
            <ac:spMk id="5" creationId="{19A2B53C-65E2-4464-A7B0-A2C45E99EB2C}"/>
          </ac:spMkLst>
        </pc:spChg>
        <pc:spChg chg="add mod topLvl">
          <ac:chgData name="Justin Ehrenhofer" userId="473062b43ff0ad33" providerId="LiveId" clId="{E85D8C6C-E7BC-446C-9EAB-255795A1A613}" dt="2018-10-26T01:15:04.446" v="1581" actId="164"/>
          <ac:spMkLst>
            <pc:docMk/>
            <pc:sldMk cId="1692536286" sldId="380"/>
            <ac:spMk id="6" creationId="{B5D03845-17CE-43C5-AC5C-299E186E6837}"/>
          </ac:spMkLst>
        </pc:spChg>
        <pc:spChg chg="add mod topLvl">
          <ac:chgData name="Justin Ehrenhofer" userId="473062b43ff0ad33" providerId="LiveId" clId="{E85D8C6C-E7BC-446C-9EAB-255795A1A613}" dt="2018-10-26T01:15:10.420" v="1582" actId="164"/>
          <ac:spMkLst>
            <pc:docMk/>
            <pc:sldMk cId="1692536286" sldId="380"/>
            <ac:spMk id="7" creationId="{D4FAACFB-0199-4B9A-ACB9-06EDE145F34A}"/>
          </ac:spMkLst>
        </pc:spChg>
        <pc:spChg chg="add mod ord">
          <ac:chgData name="Justin Ehrenhofer" userId="473062b43ff0ad33" providerId="LiveId" clId="{E85D8C6C-E7BC-446C-9EAB-255795A1A613}" dt="2018-10-26T01:14:50.209" v="1577" actId="164"/>
          <ac:spMkLst>
            <pc:docMk/>
            <pc:sldMk cId="1692536286" sldId="380"/>
            <ac:spMk id="18" creationId="{EC93AE6C-2437-44EE-AD9D-EDA2F8D26D15}"/>
          </ac:spMkLst>
        </pc:spChg>
        <pc:spChg chg="add mod">
          <ac:chgData name="Justin Ehrenhofer" userId="473062b43ff0ad33" providerId="LiveId" clId="{E85D8C6C-E7BC-446C-9EAB-255795A1A613}" dt="2018-10-26T01:14:56.591" v="1578" actId="164"/>
          <ac:spMkLst>
            <pc:docMk/>
            <pc:sldMk cId="1692536286" sldId="380"/>
            <ac:spMk id="25" creationId="{3D36A4B1-10F3-4AEF-A2A8-DC72C146B7CD}"/>
          </ac:spMkLst>
        </pc:spChg>
        <pc:spChg chg="add mod">
          <ac:chgData name="Justin Ehrenhofer" userId="473062b43ff0ad33" providerId="LiveId" clId="{E85D8C6C-E7BC-446C-9EAB-255795A1A613}" dt="2018-10-26T01:15:04.446" v="1581" actId="164"/>
          <ac:spMkLst>
            <pc:docMk/>
            <pc:sldMk cId="1692536286" sldId="380"/>
            <ac:spMk id="32" creationId="{79C6DC63-4944-4325-8DCE-287AD8E87003}"/>
          </ac:spMkLst>
        </pc:spChg>
        <pc:spChg chg="add del mod">
          <ac:chgData name="Justin Ehrenhofer" userId="473062b43ff0ad33" providerId="LiveId" clId="{E85D8C6C-E7BC-446C-9EAB-255795A1A613}" dt="2018-10-26T00:55:37.175" v="1069" actId="478"/>
          <ac:spMkLst>
            <pc:docMk/>
            <pc:sldMk cId="1692536286" sldId="380"/>
            <ac:spMk id="33" creationId="{B4AC3D7E-85D6-48AE-843A-CFDA6A250968}"/>
          </ac:spMkLst>
        </pc:spChg>
        <pc:spChg chg="add del mod">
          <ac:chgData name="Justin Ehrenhofer" userId="473062b43ff0ad33" providerId="LiveId" clId="{E85D8C6C-E7BC-446C-9EAB-255795A1A613}" dt="2018-10-26T00:55:40.833" v="1070" actId="478"/>
          <ac:spMkLst>
            <pc:docMk/>
            <pc:sldMk cId="1692536286" sldId="380"/>
            <ac:spMk id="34" creationId="{3596AF51-65C9-4DE5-B75C-BCAAF9FD49F8}"/>
          </ac:spMkLst>
        </pc:spChg>
        <pc:spChg chg="add mod">
          <ac:chgData name="Justin Ehrenhofer" userId="473062b43ff0ad33" providerId="LiveId" clId="{E85D8C6C-E7BC-446C-9EAB-255795A1A613}" dt="2018-10-26T01:15:10.420" v="1582" actId="164"/>
          <ac:spMkLst>
            <pc:docMk/>
            <pc:sldMk cId="1692536286" sldId="380"/>
            <ac:spMk id="35" creationId="{55981E7D-5151-49B7-8A3E-5E81BCA8A07A}"/>
          </ac:spMkLst>
        </pc:spChg>
        <pc:spChg chg="add mod">
          <ac:chgData name="Justin Ehrenhofer" userId="473062b43ff0ad33" providerId="LiveId" clId="{E85D8C6C-E7BC-446C-9EAB-255795A1A613}" dt="2018-10-26T01:15:10.420" v="1582" actId="164"/>
          <ac:spMkLst>
            <pc:docMk/>
            <pc:sldMk cId="1692536286" sldId="380"/>
            <ac:spMk id="36" creationId="{FDBB722F-FB56-4A29-8B5A-B8E7F3C70A2A}"/>
          </ac:spMkLst>
        </pc:spChg>
        <pc:grpChg chg="add del mod">
          <ac:chgData name="Justin Ehrenhofer" userId="473062b43ff0ad33" providerId="LiveId" clId="{E85D8C6C-E7BC-446C-9EAB-255795A1A613}" dt="2018-10-26T00:24:09.409" v="819" actId="165"/>
          <ac:grpSpMkLst>
            <pc:docMk/>
            <pc:sldMk cId="1692536286" sldId="380"/>
            <ac:grpSpMk id="8" creationId="{993CC5CF-205E-4329-AC8D-EA2696D16047}"/>
          </ac:grpSpMkLst>
        </pc:grpChg>
        <pc:grpChg chg="add mod">
          <ac:chgData name="Justin Ehrenhofer" userId="473062b43ff0ad33" providerId="LiveId" clId="{E85D8C6C-E7BC-446C-9EAB-255795A1A613}" dt="2018-10-26T01:14:50.209" v="1577" actId="164"/>
          <ac:grpSpMkLst>
            <pc:docMk/>
            <pc:sldMk cId="1692536286" sldId="380"/>
            <ac:grpSpMk id="37" creationId="{CA79FFE1-35CA-4D88-99ED-FA6452283315}"/>
          </ac:grpSpMkLst>
        </pc:grpChg>
        <pc:grpChg chg="add mod">
          <ac:chgData name="Justin Ehrenhofer" userId="473062b43ff0ad33" providerId="LiveId" clId="{E85D8C6C-E7BC-446C-9EAB-255795A1A613}" dt="2018-10-26T01:14:56.591" v="1578" actId="164"/>
          <ac:grpSpMkLst>
            <pc:docMk/>
            <pc:sldMk cId="1692536286" sldId="380"/>
            <ac:grpSpMk id="38" creationId="{E296BF55-8030-4F71-89DE-704B97428DEC}"/>
          </ac:grpSpMkLst>
        </pc:grpChg>
        <pc:grpChg chg="add mod">
          <ac:chgData name="Justin Ehrenhofer" userId="473062b43ff0ad33" providerId="LiveId" clId="{E85D8C6C-E7BC-446C-9EAB-255795A1A613}" dt="2018-10-26T01:15:04.446" v="1581" actId="164"/>
          <ac:grpSpMkLst>
            <pc:docMk/>
            <pc:sldMk cId="1692536286" sldId="380"/>
            <ac:grpSpMk id="39" creationId="{ED61155D-9D9E-4638-AA13-74D4E2990D7B}"/>
          </ac:grpSpMkLst>
        </pc:grpChg>
        <pc:grpChg chg="add mod">
          <ac:chgData name="Justin Ehrenhofer" userId="473062b43ff0ad33" providerId="LiveId" clId="{E85D8C6C-E7BC-446C-9EAB-255795A1A613}" dt="2018-10-26T01:15:10.420" v="1582" actId="164"/>
          <ac:grpSpMkLst>
            <pc:docMk/>
            <pc:sldMk cId="1692536286" sldId="380"/>
            <ac:grpSpMk id="40" creationId="{57FFD795-1031-4798-9586-E41982CEFE84}"/>
          </ac:grpSpMkLst>
        </pc:grpChg>
        <pc:picChg chg="add mod ord">
          <ac:chgData name="Justin Ehrenhofer" userId="473062b43ff0ad33" providerId="LiveId" clId="{E85D8C6C-E7BC-446C-9EAB-255795A1A613}" dt="2018-10-26T01:14:50.209" v="1577" actId="164"/>
          <ac:picMkLst>
            <pc:docMk/>
            <pc:sldMk cId="1692536286" sldId="380"/>
            <ac:picMk id="10" creationId="{284F3E85-F4BF-4261-9612-BC53728EB759}"/>
          </ac:picMkLst>
        </pc:picChg>
        <pc:picChg chg="add mod">
          <ac:chgData name="Justin Ehrenhofer" userId="473062b43ff0ad33" providerId="LiveId" clId="{E85D8C6C-E7BC-446C-9EAB-255795A1A613}" dt="2018-10-26T01:14:56.591" v="1578" actId="164"/>
          <ac:picMkLst>
            <pc:docMk/>
            <pc:sldMk cId="1692536286" sldId="380"/>
            <ac:picMk id="12" creationId="{3A9187A6-3A92-44E6-9DA0-02A39E930BCD}"/>
          </ac:picMkLst>
        </pc:picChg>
        <pc:picChg chg="add mod">
          <ac:chgData name="Justin Ehrenhofer" userId="473062b43ff0ad33" providerId="LiveId" clId="{E85D8C6C-E7BC-446C-9EAB-255795A1A613}" dt="2018-10-26T01:15:04.446" v="1581" actId="164"/>
          <ac:picMkLst>
            <pc:docMk/>
            <pc:sldMk cId="1692536286" sldId="380"/>
            <ac:picMk id="14" creationId="{E75BFF62-7FF1-4B59-93EE-EDEA3511422F}"/>
          </ac:picMkLst>
        </pc:picChg>
        <pc:picChg chg="add mod">
          <ac:chgData name="Justin Ehrenhofer" userId="473062b43ff0ad33" providerId="LiveId" clId="{E85D8C6C-E7BC-446C-9EAB-255795A1A613}" dt="2018-10-26T01:15:10.420" v="1582" actId="164"/>
          <ac:picMkLst>
            <pc:docMk/>
            <pc:sldMk cId="1692536286" sldId="380"/>
            <ac:picMk id="16" creationId="{CD3F5D37-66D8-4703-9614-1B508611A277}"/>
          </ac:picMkLst>
        </pc:picChg>
        <pc:picChg chg="add mod ord modCrop">
          <ac:chgData name="Justin Ehrenhofer" userId="473062b43ff0ad33" providerId="LiveId" clId="{E85D8C6C-E7BC-446C-9EAB-255795A1A613}" dt="2018-10-26T01:14:50.209" v="1577" actId="164"/>
          <ac:picMkLst>
            <pc:docMk/>
            <pc:sldMk cId="1692536286" sldId="380"/>
            <ac:picMk id="17" creationId="{17720B96-B686-4EDE-9216-95A0BE7489E3}"/>
          </ac:picMkLst>
        </pc:picChg>
        <pc:picChg chg="add del mod modCrop">
          <ac:chgData name="Justin Ehrenhofer" userId="473062b43ff0ad33" providerId="LiveId" clId="{E85D8C6C-E7BC-446C-9EAB-255795A1A613}" dt="2018-10-26T00:52:17.059" v="954" actId="478"/>
          <ac:picMkLst>
            <pc:docMk/>
            <pc:sldMk cId="1692536286" sldId="380"/>
            <ac:picMk id="20" creationId="{F4B1A5A6-DC9A-4CC1-B99F-25181E1B88FE}"/>
          </ac:picMkLst>
        </pc:picChg>
        <pc:picChg chg="add del mod modCrop">
          <ac:chgData name="Justin Ehrenhofer" userId="473062b43ff0ad33" providerId="LiveId" clId="{E85D8C6C-E7BC-446C-9EAB-255795A1A613}" dt="2018-10-26T00:52:17.059" v="954" actId="478"/>
          <ac:picMkLst>
            <pc:docMk/>
            <pc:sldMk cId="1692536286" sldId="380"/>
            <ac:picMk id="21" creationId="{ACDE3EAE-CDAC-4322-89F0-4346B28BC128}"/>
          </ac:picMkLst>
        </pc:picChg>
        <pc:picChg chg="add del mod modCrop">
          <ac:chgData name="Justin Ehrenhofer" userId="473062b43ff0ad33" providerId="LiveId" clId="{E85D8C6C-E7BC-446C-9EAB-255795A1A613}" dt="2018-10-26T00:52:17.059" v="954" actId="478"/>
          <ac:picMkLst>
            <pc:docMk/>
            <pc:sldMk cId="1692536286" sldId="380"/>
            <ac:picMk id="22" creationId="{539BC7F5-E5B0-4589-AF8C-26E1E58FFB07}"/>
          </ac:picMkLst>
        </pc:picChg>
        <pc:picChg chg="add mod modCrop">
          <ac:chgData name="Justin Ehrenhofer" userId="473062b43ff0ad33" providerId="LiveId" clId="{E85D8C6C-E7BC-446C-9EAB-255795A1A613}" dt="2018-10-26T01:14:56.591" v="1578" actId="164"/>
          <ac:picMkLst>
            <pc:docMk/>
            <pc:sldMk cId="1692536286" sldId="380"/>
            <ac:picMk id="24" creationId="{47495059-912C-48E0-A85F-BD2B99D3272C}"/>
          </ac:picMkLst>
        </pc:picChg>
        <pc:picChg chg="add mod">
          <ac:chgData name="Justin Ehrenhofer" userId="473062b43ff0ad33" providerId="LiveId" clId="{E85D8C6C-E7BC-446C-9EAB-255795A1A613}" dt="2018-10-26T01:15:04.446" v="1581" actId="164"/>
          <ac:picMkLst>
            <pc:docMk/>
            <pc:sldMk cId="1692536286" sldId="380"/>
            <ac:picMk id="27" creationId="{0644D5E7-3EAC-441A-8AEC-8A69AD1C150F}"/>
          </ac:picMkLst>
        </pc:picChg>
        <pc:picChg chg="add del mod">
          <ac:chgData name="Justin Ehrenhofer" userId="473062b43ff0ad33" providerId="LiveId" clId="{E85D8C6C-E7BC-446C-9EAB-255795A1A613}" dt="2018-10-26T00:54:47.491" v="989" actId="478"/>
          <ac:picMkLst>
            <pc:docMk/>
            <pc:sldMk cId="1692536286" sldId="380"/>
            <ac:picMk id="29" creationId="{3124E6F8-BE0E-41B9-AF24-6AB13D204726}"/>
          </ac:picMkLst>
        </pc:picChg>
        <pc:picChg chg="add del mod">
          <ac:chgData name="Justin Ehrenhofer" userId="473062b43ff0ad33" providerId="LiveId" clId="{E85D8C6C-E7BC-446C-9EAB-255795A1A613}" dt="2018-10-26T00:54:46.167" v="988" actId="478"/>
          <ac:picMkLst>
            <pc:docMk/>
            <pc:sldMk cId="1692536286" sldId="380"/>
            <ac:picMk id="31" creationId="{38632DC6-F059-417D-8AAC-2694D37E1EAE}"/>
          </ac:picMkLst>
        </pc:picChg>
        <pc:picChg chg="del">
          <ac:chgData name="Justin Ehrenhofer" userId="473062b43ff0ad33" providerId="LiveId" clId="{E85D8C6C-E7BC-446C-9EAB-255795A1A613}" dt="2018-10-25T21:50:38.958" v="230" actId="478"/>
          <ac:picMkLst>
            <pc:docMk/>
            <pc:sldMk cId="1692536286" sldId="380"/>
            <ac:picMk id="9218" creationId="{539487F5-97E8-43C8-812A-B1EB971449C4}"/>
          </ac:picMkLst>
        </pc:picChg>
      </pc:sldChg>
      <pc:sldChg chg="addSp delSp modSp add modAnim">
        <pc:chgData name="Justin Ehrenhofer" userId="473062b43ff0ad33" providerId="LiveId" clId="{E85D8C6C-E7BC-446C-9EAB-255795A1A613}" dt="2018-10-26T01:13:39.381" v="1574" actId="1037"/>
        <pc:sldMkLst>
          <pc:docMk/>
          <pc:sldMk cId="124464027" sldId="385"/>
        </pc:sldMkLst>
        <pc:spChg chg="del">
          <ac:chgData name="Justin Ehrenhofer" userId="473062b43ff0ad33" providerId="LiveId" clId="{E85D8C6C-E7BC-446C-9EAB-255795A1A613}" dt="2018-10-26T01:00:17.386" v="1127" actId="478"/>
          <ac:spMkLst>
            <pc:docMk/>
            <pc:sldMk cId="124464027" sldId="385"/>
            <ac:spMk id="2" creationId="{48D25405-83CC-4302-BDB1-DEFFD14E472D}"/>
          </ac:spMkLst>
        </pc:spChg>
        <pc:spChg chg="del mod">
          <ac:chgData name="Justin Ehrenhofer" userId="473062b43ff0ad33" providerId="LiveId" clId="{E85D8C6C-E7BC-446C-9EAB-255795A1A613}" dt="2018-10-26T01:00:17.386" v="1127" actId="478"/>
          <ac:spMkLst>
            <pc:docMk/>
            <pc:sldMk cId="124464027" sldId="385"/>
            <ac:spMk id="3" creationId="{C18F3C64-EECF-4D9C-B4AF-1BBFB04C81CF}"/>
          </ac:spMkLst>
        </pc:spChg>
        <pc:spChg chg="mod">
          <ac:chgData name="Justin Ehrenhofer" userId="473062b43ff0ad33" providerId="LiveId" clId="{E85D8C6C-E7BC-446C-9EAB-255795A1A613}" dt="2018-10-26T01:00:49.119" v="1177" actId="20577"/>
          <ac:spMkLst>
            <pc:docMk/>
            <pc:sldMk cId="124464027" sldId="385"/>
            <ac:spMk id="4" creationId="{42BD87B4-596D-49DB-87D0-86CF74A9630B}"/>
          </ac:spMkLst>
        </pc:spChg>
        <pc:spChg chg="del">
          <ac:chgData name="Justin Ehrenhofer" userId="473062b43ff0ad33" providerId="LiveId" clId="{E85D8C6C-E7BC-446C-9EAB-255795A1A613}" dt="2018-10-26T01:00:17.386" v="1127" actId="478"/>
          <ac:spMkLst>
            <pc:docMk/>
            <pc:sldMk cId="124464027" sldId="385"/>
            <ac:spMk id="5" creationId="{CF37CEA5-5E2C-47FC-AD72-A377B9FBC59B}"/>
          </ac:spMkLst>
        </pc:spChg>
        <pc:spChg chg="del">
          <ac:chgData name="Justin Ehrenhofer" userId="473062b43ff0ad33" providerId="LiveId" clId="{E85D8C6C-E7BC-446C-9EAB-255795A1A613}" dt="2018-10-26T01:00:17.386" v="1127" actId="478"/>
          <ac:spMkLst>
            <pc:docMk/>
            <pc:sldMk cId="124464027" sldId="385"/>
            <ac:spMk id="6" creationId="{0AED5FD2-E89F-4643-9989-62C0FC71BFE7}"/>
          </ac:spMkLst>
        </pc:spChg>
        <pc:spChg chg="del">
          <ac:chgData name="Justin Ehrenhofer" userId="473062b43ff0ad33" providerId="LiveId" clId="{E85D8C6C-E7BC-446C-9EAB-255795A1A613}" dt="2018-10-26T01:00:17.386" v="1127" actId="478"/>
          <ac:spMkLst>
            <pc:docMk/>
            <pc:sldMk cId="124464027" sldId="385"/>
            <ac:spMk id="7" creationId="{92BBBFC1-C2A1-46E6-BDD8-70BFF47E25A7}"/>
          </ac:spMkLst>
        </pc:spChg>
        <pc:spChg chg="del">
          <ac:chgData name="Justin Ehrenhofer" userId="473062b43ff0ad33" providerId="LiveId" clId="{E85D8C6C-E7BC-446C-9EAB-255795A1A613}" dt="2018-10-26T01:00:17.386" v="1127" actId="478"/>
          <ac:spMkLst>
            <pc:docMk/>
            <pc:sldMk cId="124464027" sldId="385"/>
            <ac:spMk id="8" creationId="{AB561E7D-D769-4A2D-904E-75B7A9FBB486}"/>
          </ac:spMkLst>
        </pc:spChg>
        <pc:spChg chg="del">
          <ac:chgData name="Justin Ehrenhofer" userId="473062b43ff0ad33" providerId="LiveId" clId="{E85D8C6C-E7BC-446C-9EAB-255795A1A613}" dt="2018-10-26T01:00:17.386" v="1127" actId="478"/>
          <ac:spMkLst>
            <pc:docMk/>
            <pc:sldMk cId="124464027" sldId="385"/>
            <ac:spMk id="10" creationId="{3D5A4D6D-5947-497C-97AF-813EB8A1581D}"/>
          </ac:spMkLst>
        </pc:spChg>
        <pc:spChg chg="del">
          <ac:chgData name="Justin Ehrenhofer" userId="473062b43ff0ad33" providerId="LiveId" clId="{E85D8C6C-E7BC-446C-9EAB-255795A1A613}" dt="2018-10-26T01:00:17.386" v="1127" actId="478"/>
          <ac:spMkLst>
            <pc:docMk/>
            <pc:sldMk cId="124464027" sldId="385"/>
            <ac:spMk id="11" creationId="{8DDFD222-4E6F-4FDB-85CB-3F84115517CB}"/>
          </ac:spMkLst>
        </pc:spChg>
        <pc:spChg chg="add del mod">
          <ac:chgData name="Justin Ehrenhofer" userId="473062b43ff0ad33" providerId="LiveId" clId="{E85D8C6C-E7BC-446C-9EAB-255795A1A613}" dt="2018-10-26T01:00:10.523" v="1126" actId="478"/>
          <ac:spMkLst>
            <pc:docMk/>
            <pc:sldMk cId="124464027" sldId="385"/>
            <ac:spMk id="12" creationId="{6820B6B7-38DF-422E-A71F-1728BC1B3DFE}"/>
          </ac:spMkLst>
        </pc:spChg>
        <pc:spChg chg="add del mod">
          <ac:chgData name="Justin Ehrenhofer" userId="473062b43ff0ad33" providerId="LiveId" clId="{E85D8C6C-E7BC-446C-9EAB-255795A1A613}" dt="2018-10-26T01:00:10.523" v="1126" actId="478"/>
          <ac:spMkLst>
            <pc:docMk/>
            <pc:sldMk cId="124464027" sldId="385"/>
            <ac:spMk id="13" creationId="{6A681020-9417-4F78-BBBD-77F4A03F2B37}"/>
          </ac:spMkLst>
        </pc:spChg>
        <pc:spChg chg="add del mod">
          <ac:chgData name="Justin Ehrenhofer" userId="473062b43ff0ad33" providerId="LiveId" clId="{E85D8C6C-E7BC-446C-9EAB-255795A1A613}" dt="2018-10-26T01:00:10.523" v="1126" actId="478"/>
          <ac:spMkLst>
            <pc:docMk/>
            <pc:sldMk cId="124464027" sldId="385"/>
            <ac:spMk id="14" creationId="{80B37E0E-CDB4-4198-80D1-D3F570D5BCA1}"/>
          </ac:spMkLst>
        </pc:spChg>
        <pc:spChg chg="add del mod">
          <ac:chgData name="Justin Ehrenhofer" userId="473062b43ff0ad33" providerId="LiveId" clId="{E85D8C6C-E7BC-446C-9EAB-255795A1A613}" dt="2018-10-26T01:00:10.523" v="1126" actId="478"/>
          <ac:spMkLst>
            <pc:docMk/>
            <pc:sldMk cId="124464027" sldId="385"/>
            <ac:spMk id="15" creationId="{B4077234-23B0-417E-90B4-8B1A1769353C}"/>
          </ac:spMkLst>
        </pc:spChg>
        <pc:spChg chg="add del mod">
          <ac:chgData name="Justin Ehrenhofer" userId="473062b43ff0ad33" providerId="LiveId" clId="{E85D8C6C-E7BC-446C-9EAB-255795A1A613}" dt="2018-10-26T01:00:10.523" v="1126" actId="478"/>
          <ac:spMkLst>
            <pc:docMk/>
            <pc:sldMk cId="124464027" sldId="385"/>
            <ac:spMk id="16" creationId="{7003B0EF-1D15-4202-B8B0-39E1108AB667}"/>
          </ac:spMkLst>
        </pc:spChg>
        <pc:spChg chg="add del mod">
          <ac:chgData name="Justin Ehrenhofer" userId="473062b43ff0ad33" providerId="LiveId" clId="{E85D8C6C-E7BC-446C-9EAB-255795A1A613}" dt="2018-10-26T01:00:10.523" v="1126" actId="478"/>
          <ac:spMkLst>
            <pc:docMk/>
            <pc:sldMk cId="124464027" sldId="385"/>
            <ac:spMk id="17" creationId="{B8417C67-7078-41AF-AC2D-C12B13F3E631}"/>
          </ac:spMkLst>
        </pc:spChg>
        <pc:spChg chg="add del mod">
          <ac:chgData name="Justin Ehrenhofer" userId="473062b43ff0ad33" providerId="LiveId" clId="{E85D8C6C-E7BC-446C-9EAB-255795A1A613}" dt="2018-10-26T01:00:10.523" v="1126" actId="478"/>
          <ac:spMkLst>
            <pc:docMk/>
            <pc:sldMk cId="124464027" sldId="385"/>
            <ac:spMk id="18" creationId="{210D0C85-E4CD-45D6-AAD7-189E5DC8FCDD}"/>
          </ac:spMkLst>
        </pc:spChg>
        <pc:spChg chg="add del mod">
          <ac:chgData name="Justin Ehrenhofer" userId="473062b43ff0ad33" providerId="LiveId" clId="{E85D8C6C-E7BC-446C-9EAB-255795A1A613}" dt="2018-10-26T01:00:10.523" v="1126" actId="478"/>
          <ac:spMkLst>
            <pc:docMk/>
            <pc:sldMk cId="124464027" sldId="385"/>
            <ac:spMk id="19" creationId="{4C85996A-AD4A-4FE6-B286-B9A33575E85D}"/>
          </ac:spMkLst>
        </pc:spChg>
        <pc:spChg chg="add mod">
          <ac:chgData name="Justin Ehrenhofer" userId="473062b43ff0ad33" providerId="LiveId" clId="{E85D8C6C-E7BC-446C-9EAB-255795A1A613}" dt="2018-10-26T01:03:13.089" v="1271" actId="1076"/>
          <ac:spMkLst>
            <pc:docMk/>
            <pc:sldMk cId="124464027" sldId="385"/>
            <ac:spMk id="28" creationId="{3E482D50-254E-4769-AB07-138091C6AFBC}"/>
          </ac:spMkLst>
        </pc:spChg>
        <pc:spChg chg="add del mod">
          <ac:chgData name="Justin Ehrenhofer" userId="473062b43ff0ad33" providerId="LiveId" clId="{E85D8C6C-E7BC-446C-9EAB-255795A1A613}" dt="2018-10-26T01:06:49.344" v="1339" actId="478"/>
          <ac:spMkLst>
            <pc:docMk/>
            <pc:sldMk cId="124464027" sldId="385"/>
            <ac:spMk id="29" creationId="{3F0CE27F-6E93-4646-8F0A-7550FF4DA581}"/>
          </ac:spMkLst>
        </pc:spChg>
        <pc:spChg chg="add mod">
          <ac:chgData name="Justin Ehrenhofer" userId="473062b43ff0ad33" providerId="LiveId" clId="{E85D8C6C-E7BC-446C-9EAB-255795A1A613}" dt="2018-10-26T01:13:05.558" v="1520" actId="20577"/>
          <ac:spMkLst>
            <pc:docMk/>
            <pc:sldMk cId="124464027" sldId="385"/>
            <ac:spMk id="30" creationId="{C0DD58B2-807E-4047-96CE-95FD57746552}"/>
          </ac:spMkLst>
        </pc:spChg>
        <pc:spChg chg="add del mod">
          <ac:chgData name="Justin Ehrenhofer" userId="473062b43ff0ad33" providerId="LiveId" clId="{E85D8C6C-E7BC-446C-9EAB-255795A1A613}" dt="2018-10-26T01:06:49.344" v="1339" actId="478"/>
          <ac:spMkLst>
            <pc:docMk/>
            <pc:sldMk cId="124464027" sldId="385"/>
            <ac:spMk id="32" creationId="{35ED44CA-D99E-44EE-8C13-06C46EF6909F}"/>
          </ac:spMkLst>
        </pc:spChg>
        <pc:spChg chg="add del mod">
          <ac:chgData name="Justin Ehrenhofer" userId="473062b43ff0ad33" providerId="LiveId" clId="{E85D8C6C-E7BC-446C-9EAB-255795A1A613}" dt="2018-10-26T01:06:04.580" v="1332" actId="478"/>
          <ac:spMkLst>
            <pc:docMk/>
            <pc:sldMk cId="124464027" sldId="385"/>
            <ac:spMk id="33" creationId="{C20A46C1-4B27-4102-A951-E98F320A9310}"/>
          </ac:spMkLst>
        </pc:spChg>
        <pc:grpChg chg="add del mod">
          <ac:chgData name="Justin Ehrenhofer" userId="473062b43ff0ad33" providerId="LiveId" clId="{E85D8C6C-E7BC-446C-9EAB-255795A1A613}" dt="2018-10-26T01:02:22.394" v="1196" actId="165"/>
          <ac:grpSpMkLst>
            <pc:docMk/>
            <pc:sldMk cId="124464027" sldId="385"/>
            <ac:grpSpMk id="25" creationId="{D2714C90-D466-476B-B425-8D64564A8C32}"/>
          </ac:grpSpMkLst>
        </pc:grpChg>
        <pc:picChg chg="add del mod">
          <ac:chgData name="Justin Ehrenhofer" userId="473062b43ff0ad33" providerId="LiveId" clId="{E85D8C6C-E7BC-446C-9EAB-255795A1A613}" dt="2018-10-26T01:05:35.298" v="1328" actId="478"/>
          <ac:picMkLst>
            <pc:docMk/>
            <pc:sldMk cId="124464027" sldId="385"/>
            <ac:picMk id="34" creationId="{B439F751-0989-4D57-A858-3EF6885F9191}"/>
          </ac:picMkLst>
        </pc:picChg>
        <pc:picChg chg="add del mod">
          <ac:chgData name="Justin Ehrenhofer" userId="473062b43ff0ad33" providerId="LiveId" clId="{E85D8C6C-E7BC-446C-9EAB-255795A1A613}" dt="2018-10-26T01:05:35.298" v="1328" actId="478"/>
          <ac:picMkLst>
            <pc:docMk/>
            <pc:sldMk cId="124464027" sldId="385"/>
            <ac:picMk id="35" creationId="{33B4C67A-4000-469F-B990-0463CA788345}"/>
          </ac:picMkLst>
        </pc:picChg>
        <pc:picChg chg="add mod">
          <ac:chgData name="Justin Ehrenhofer" userId="473062b43ff0ad33" providerId="LiveId" clId="{E85D8C6C-E7BC-446C-9EAB-255795A1A613}" dt="2018-10-26T01:06:06.639" v="1333" actId="1076"/>
          <ac:picMkLst>
            <pc:docMk/>
            <pc:sldMk cId="124464027" sldId="385"/>
            <ac:picMk id="36" creationId="{447B584A-BA35-43B3-A392-258C14865C25}"/>
          </ac:picMkLst>
        </pc:picChg>
        <pc:picChg chg="add mod modCrop">
          <ac:chgData name="Justin Ehrenhofer" userId="473062b43ff0ad33" providerId="LiveId" clId="{E85D8C6C-E7BC-446C-9EAB-255795A1A613}" dt="2018-10-26T01:13:39.381" v="1574" actId="1037"/>
          <ac:picMkLst>
            <pc:docMk/>
            <pc:sldMk cId="124464027" sldId="385"/>
            <ac:picMk id="38" creationId="{1523DA83-CC17-4416-A4D4-E8D2E821D92D}"/>
          </ac:picMkLst>
        </pc:picChg>
        <pc:picChg chg="add mod modCrop">
          <ac:chgData name="Justin Ehrenhofer" userId="473062b43ff0ad33" providerId="LiveId" clId="{E85D8C6C-E7BC-446C-9EAB-255795A1A613}" dt="2018-10-26T01:13:20.368" v="1546" actId="1035"/>
          <ac:picMkLst>
            <pc:docMk/>
            <pc:sldMk cId="124464027" sldId="385"/>
            <ac:picMk id="39" creationId="{0BDF0B4F-F1A4-49B0-A84C-9B5893544375}"/>
          </ac:picMkLst>
        </pc:picChg>
        <pc:picChg chg="add mod">
          <ac:chgData name="Justin Ehrenhofer" userId="473062b43ff0ad33" providerId="LiveId" clId="{E85D8C6C-E7BC-446C-9EAB-255795A1A613}" dt="2018-10-26T01:07:38.973" v="1345" actId="1076"/>
          <ac:picMkLst>
            <pc:docMk/>
            <pc:sldMk cId="124464027" sldId="385"/>
            <ac:picMk id="40" creationId="{EF0AB129-0E93-4018-8DE5-45C50BCB43E8}"/>
          </ac:picMkLst>
        </pc:picChg>
        <pc:picChg chg="del">
          <ac:chgData name="Justin Ehrenhofer" userId="473062b43ff0ad33" providerId="LiveId" clId="{E85D8C6C-E7BC-446C-9EAB-255795A1A613}" dt="2018-10-26T01:00:17.386" v="1127" actId="478"/>
          <ac:picMkLst>
            <pc:docMk/>
            <pc:sldMk cId="124464027" sldId="385"/>
            <ac:picMk id="9218" creationId="{539487F5-97E8-43C8-812A-B1EB971449C4}"/>
          </ac:picMkLst>
        </pc:picChg>
        <pc:cxnChg chg="add mod topLvl">
          <ac:chgData name="Justin Ehrenhofer" userId="473062b43ff0ad33" providerId="LiveId" clId="{E85D8C6C-E7BC-446C-9EAB-255795A1A613}" dt="2018-10-26T01:02:40.842" v="1198" actId="14100"/>
          <ac:cxnSpMkLst>
            <pc:docMk/>
            <pc:sldMk cId="124464027" sldId="385"/>
            <ac:cxnSpMk id="20" creationId="{697F87E9-390F-4CFE-AC71-5715DE68C705}"/>
          </ac:cxnSpMkLst>
        </pc:cxnChg>
        <pc:cxnChg chg="add mod topLvl">
          <ac:chgData name="Justin Ehrenhofer" userId="473062b43ff0ad33" providerId="LiveId" clId="{E85D8C6C-E7BC-446C-9EAB-255795A1A613}" dt="2018-10-26T01:02:43.609" v="1199" actId="1076"/>
          <ac:cxnSpMkLst>
            <pc:docMk/>
            <pc:sldMk cId="124464027" sldId="385"/>
            <ac:cxnSpMk id="22" creationId="{89FC78E5-936C-4000-9FF1-775DAB4D6EEA}"/>
          </ac:cxnSpMkLst>
        </pc:cxnChg>
        <pc:cxnChg chg="add mod">
          <ac:chgData name="Justin Ehrenhofer" userId="473062b43ff0ad33" providerId="LiveId" clId="{E85D8C6C-E7BC-446C-9EAB-255795A1A613}" dt="2018-10-26T01:08:16.640" v="1348" actId="208"/>
          <ac:cxnSpMkLst>
            <pc:docMk/>
            <pc:sldMk cId="124464027" sldId="385"/>
            <ac:cxnSpMk id="42" creationId="{912E4153-1FC8-44FD-A47C-E079A01C81C3}"/>
          </ac:cxnSpMkLst>
        </pc:cxnChg>
        <pc:cxnChg chg="add mod">
          <ac:chgData name="Justin Ehrenhofer" userId="473062b43ff0ad33" providerId="LiveId" clId="{E85D8C6C-E7BC-446C-9EAB-255795A1A613}" dt="2018-10-26T01:11:01.924" v="1466" actId="14100"/>
          <ac:cxnSpMkLst>
            <pc:docMk/>
            <pc:sldMk cId="124464027" sldId="385"/>
            <ac:cxnSpMk id="44" creationId="{C1EFCD7C-FA67-4D40-8762-A7D5825987DC}"/>
          </ac:cxnSpMkLst>
        </pc:cxnChg>
        <pc:cxnChg chg="add mod">
          <ac:chgData name="Justin Ehrenhofer" userId="473062b43ff0ad33" providerId="LiveId" clId="{E85D8C6C-E7BC-446C-9EAB-255795A1A613}" dt="2018-10-26T01:13:39.381" v="1574" actId="1037"/>
          <ac:cxnSpMkLst>
            <pc:docMk/>
            <pc:sldMk cId="124464027" sldId="385"/>
            <ac:cxnSpMk id="47" creationId="{2F5FFCCD-7E36-49E6-949D-28F8ABE0F3A8}"/>
          </ac:cxnSpMkLst>
        </pc:cxnChg>
        <pc:cxnChg chg="add del mod">
          <ac:chgData name="Justin Ehrenhofer" userId="473062b43ff0ad33" providerId="LiveId" clId="{E85D8C6C-E7BC-446C-9EAB-255795A1A613}" dt="2018-10-26T01:08:57.261" v="1363" actId="478"/>
          <ac:cxnSpMkLst>
            <pc:docMk/>
            <pc:sldMk cId="124464027" sldId="385"/>
            <ac:cxnSpMk id="51" creationId="{3DE26EB0-9A4C-4B67-AE7E-A753C1EA6C15}"/>
          </ac:cxnSpMkLst>
        </pc:cxnChg>
        <pc:cxnChg chg="add mod ord">
          <ac:chgData name="Justin Ehrenhofer" userId="473062b43ff0ad33" providerId="LiveId" clId="{E85D8C6C-E7BC-446C-9EAB-255795A1A613}" dt="2018-10-26T01:13:20.368" v="1546" actId="1035"/>
          <ac:cxnSpMkLst>
            <pc:docMk/>
            <pc:sldMk cId="124464027" sldId="385"/>
            <ac:cxnSpMk id="53" creationId="{7180BBC5-D863-41E6-8739-0425BD818A21}"/>
          </ac:cxnSpMkLst>
        </pc:cxnChg>
      </pc:sldChg>
      <pc:sldChg chg="addSp delSp modSp add ord delAnim modAnim">
        <pc:chgData name="Justin Ehrenhofer" userId="473062b43ff0ad33" providerId="LiveId" clId="{E85D8C6C-E7BC-446C-9EAB-255795A1A613}" dt="2018-10-27T17:58:33.507" v="2194"/>
        <pc:sldMkLst>
          <pc:docMk/>
          <pc:sldMk cId="613674696" sldId="386"/>
        </pc:sldMkLst>
        <pc:spChg chg="mod">
          <ac:chgData name="Justin Ehrenhofer" userId="473062b43ff0ad33" providerId="LiveId" clId="{E85D8C6C-E7BC-446C-9EAB-255795A1A613}" dt="2018-10-26T01:26:50.450" v="1711" actId="20577"/>
          <ac:spMkLst>
            <pc:docMk/>
            <pc:sldMk cId="613674696" sldId="386"/>
            <ac:spMk id="4" creationId="{42BD87B4-596D-49DB-87D0-86CF74A9630B}"/>
          </ac:spMkLst>
        </pc:spChg>
        <pc:spChg chg="add mod ord">
          <ac:chgData name="Justin Ehrenhofer" userId="473062b43ff0ad33" providerId="LiveId" clId="{E85D8C6C-E7BC-446C-9EAB-255795A1A613}" dt="2018-10-26T01:38:15.818" v="1821" actId="167"/>
          <ac:spMkLst>
            <pc:docMk/>
            <pc:sldMk cId="613674696" sldId="386"/>
            <ac:spMk id="6" creationId="{B4C0540B-C089-4EB9-B42E-A7D1B420008B}"/>
          </ac:spMkLst>
        </pc:spChg>
        <pc:spChg chg="add mod">
          <ac:chgData name="Justin Ehrenhofer" userId="473062b43ff0ad33" providerId="LiveId" clId="{E85D8C6C-E7BC-446C-9EAB-255795A1A613}" dt="2018-10-26T01:27:02.995" v="1727" actId="255"/>
          <ac:spMkLst>
            <pc:docMk/>
            <pc:sldMk cId="613674696" sldId="386"/>
            <ac:spMk id="12" creationId="{851DBC71-45B5-4B4F-8FFF-025984B4DABA}"/>
          </ac:spMkLst>
        </pc:spChg>
        <pc:spChg chg="add mod">
          <ac:chgData name="Justin Ehrenhofer" userId="473062b43ff0ad33" providerId="LiveId" clId="{E85D8C6C-E7BC-446C-9EAB-255795A1A613}" dt="2018-10-26T01:27:17.265" v="1729" actId="1076"/>
          <ac:spMkLst>
            <pc:docMk/>
            <pc:sldMk cId="613674696" sldId="386"/>
            <ac:spMk id="15" creationId="{BD69B5A6-8E62-49EB-BD06-C3D2EB8EB1C0}"/>
          </ac:spMkLst>
        </pc:spChg>
        <pc:spChg chg="add mod ord">
          <ac:chgData name="Justin Ehrenhofer" userId="473062b43ff0ad33" providerId="LiveId" clId="{E85D8C6C-E7BC-446C-9EAB-255795A1A613}" dt="2018-10-26T01:39:01.087" v="1845" actId="167"/>
          <ac:spMkLst>
            <pc:docMk/>
            <pc:sldMk cId="613674696" sldId="386"/>
            <ac:spMk id="17" creationId="{73D35374-683B-40C2-9931-B96C7C09FAFD}"/>
          </ac:spMkLst>
        </pc:spChg>
        <pc:spChg chg="add mod">
          <ac:chgData name="Justin Ehrenhofer" userId="473062b43ff0ad33" providerId="LiveId" clId="{E85D8C6C-E7BC-446C-9EAB-255795A1A613}" dt="2018-10-26T01:38:41.240" v="1833" actId="1076"/>
          <ac:spMkLst>
            <pc:docMk/>
            <pc:sldMk cId="613674696" sldId="386"/>
            <ac:spMk id="18" creationId="{EBA45820-CE3D-4F24-A1A6-F3B02A28FADA}"/>
          </ac:spMkLst>
        </pc:spChg>
        <pc:spChg chg="add mod">
          <ac:chgData name="Justin Ehrenhofer" userId="473062b43ff0ad33" providerId="LiveId" clId="{E85D8C6C-E7BC-446C-9EAB-255795A1A613}" dt="2018-10-26T01:38:47.949" v="1836" actId="1076"/>
          <ac:spMkLst>
            <pc:docMk/>
            <pc:sldMk cId="613674696" sldId="386"/>
            <ac:spMk id="19" creationId="{366A9587-6E08-4F88-ADD0-6E9B0DCF64BD}"/>
          </ac:spMkLst>
        </pc:spChg>
        <pc:spChg chg="add mod">
          <ac:chgData name="Justin Ehrenhofer" userId="473062b43ff0ad33" providerId="LiveId" clId="{E85D8C6C-E7BC-446C-9EAB-255795A1A613}" dt="2018-10-26T01:38:50.655" v="1838" actId="1076"/>
          <ac:spMkLst>
            <pc:docMk/>
            <pc:sldMk cId="613674696" sldId="386"/>
            <ac:spMk id="20" creationId="{840653DA-C66E-4D37-98B9-8928108EE987}"/>
          </ac:spMkLst>
        </pc:spChg>
        <pc:spChg chg="add mod">
          <ac:chgData name="Justin Ehrenhofer" userId="473062b43ff0ad33" providerId="LiveId" clId="{E85D8C6C-E7BC-446C-9EAB-255795A1A613}" dt="2018-10-26T01:38:53.560" v="1840" actId="1076"/>
          <ac:spMkLst>
            <pc:docMk/>
            <pc:sldMk cId="613674696" sldId="386"/>
            <ac:spMk id="21" creationId="{31CCC66D-9D51-4FEE-B0DF-24327AAD63C3}"/>
          </ac:spMkLst>
        </pc:spChg>
        <pc:spChg chg="add mod ord">
          <ac:chgData name="Justin Ehrenhofer" userId="473062b43ff0ad33" providerId="LiveId" clId="{E85D8C6C-E7BC-446C-9EAB-255795A1A613}" dt="2018-10-26T01:39:03.221" v="1846" actId="167"/>
          <ac:spMkLst>
            <pc:docMk/>
            <pc:sldMk cId="613674696" sldId="386"/>
            <ac:spMk id="22" creationId="{A265F981-9C74-4100-8553-08FAFF35C5B5}"/>
          </ac:spMkLst>
        </pc:spChg>
        <pc:grpChg chg="del">
          <ac:chgData name="Justin Ehrenhofer" userId="473062b43ff0ad33" providerId="LiveId" clId="{E85D8C6C-E7BC-446C-9EAB-255795A1A613}" dt="2018-10-26T01:23:25.077" v="1658" actId="165"/>
          <ac:grpSpMkLst>
            <pc:docMk/>
            <pc:sldMk cId="613674696" sldId="386"/>
            <ac:grpSpMk id="10" creationId="{603DD380-BCA4-4689-A182-76665A53BF5D}"/>
          </ac:grpSpMkLst>
        </pc:grpChg>
        <pc:picChg chg="add del mod modCrop">
          <ac:chgData name="Justin Ehrenhofer" userId="473062b43ff0ad33" providerId="LiveId" clId="{E85D8C6C-E7BC-446C-9EAB-255795A1A613}" dt="2018-10-26T01:25:07.307" v="1668" actId="478"/>
          <ac:picMkLst>
            <pc:docMk/>
            <pc:sldMk cId="613674696" sldId="386"/>
            <ac:picMk id="3" creationId="{22566F0F-DBDF-4589-B7D3-AADAAB68E980}"/>
          </ac:picMkLst>
        </pc:picChg>
        <pc:picChg chg="add mod modCrop">
          <ac:chgData name="Justin Ehrenhofer" userId="473062b43ff0ad33" providerId="LiveId" clId="{E85D8C6C-E7BC-446C-9EAB-255795A1A613}" dt="2018-10-26T01:26:55.185" v="1724" actId="1035"/>
          <ac:picMkLst>
            <pc:docMk/>
            <pc:sldMk cId="613674696" sldId="386"/>
            <ac:picMk id="5" creationId="{55E407F9-A2E4-450D-815B-EF4CB789B6A1}"/>
          </ac:picMkLst>
        </pc:picChg>
        <pc:picChg chg="del mod topLvl">
          <ac:chgData name="Justin Ehrenhofer" userId="473062b43ff0ad33" providerId="LiveId" clId="{E85D8C6C-E7BC-446C-9EAB-255795A1A613}" dt="2018-10-26T01:23:29.067" v="1660" actId="478"/>
          <ac:picMkLst>
            <pc:docMk/>
            <pc:sldMk cId="613674696" sldId="386"/>
            <ac:picMk id="7" creationId="{E57F0512-B4EB-4E66-9B06-6DBC47237781}"/>
          </ac:picMkLst>
        </pc:picChg>
        <pc:picChg chg="del mod topLvl">
          <ac:chgData name="Justin Ehrenhofer" userId="473062b43ff0ad33" providerId="LiveId" clId="{E85D8C6C-E7BC-446C-9EAB-255795A1A613}" dt="2018-10-26T01:23:26.737" v="1659" actId="478"/>
          <ac:picMkLst>
            <pc:docMk/>
            <pc:sldMk cId="613674696" sldId="386"/>
            <ac:picMk id="9" creationId="{EB917DAA-0D0B-4ADE-AC15-D62426FC2557}"/>
          </ac:picMkLst>
        </pc:picChg>
        <pc:picChg chg="add mod">
          <ac:chgData name="Justin Ehrenhofer" userId="473062b43ff0ad33" providerId="LiveId" clId="{E85D8C6C-E7BC-446C-9EAB-255795A1A613}" dt="2018-10-26T01:26:55.185" v="1724" actId="1035"/>
          <ac:picMkLst>
            <pc:docMk/>
            <pc:sldMk cId="613674696" sldId="386"/>
            <ac:picMk id="11" creationId="{A8A89300-D21C-445E-B6D8-FF80ADCB18DB}"/>
          </ac:picMkLst>
        </pc:picChg>
        <pc:picChg chg="add mod ord">
          <ac:chgData name="Justin Ehrenhofer" userId="473062b43ff0ad33" providerId="LiveId" clId="{E85D8C6C-E7BC-446C-9EAB-255795A1A613}" dt="2018-10-26T01:39:04.957" v="1847" actId="167"/>
          <ac:picMkLst>
            <pc:docMk/>
            <pc:sldMk cId="613674696" sldId="386"/>
            <ac:picMk id="13" creationId="{B72F835E-FDFE-47A8-A1A6-255C7ADAAB27}"/>
          </ac:picMkLst>
        </pc:picChg>
        <pc:picChg chg="add mod">
          <ac:chgData name="Justin Ehrenhofer" userId="473062b43ff0ad33" providerId="LiveId" clId="{E85D8C6C-E7BC-446C-9EAB-255795A1A613}" dt="2018-10-26T01:27:17.265" v="1729" actId="1076"/>
          <ac:picMkLst>
            <pc:docMk/>
            <pc:sldMk cId="613674696" sldId="386"/>
            <ac:picMk id="14" creationId="{E37BF437-0180-4A41-B718-525EAD085D79}"/>
          </ac:picMkLst>
        </pc:picChg>
        <pc:picChg chg="add del">
          <ac:chgData name="Justin Ehrenhofer" userId="473062b43ff0ad33" providerId="LiveId" clId="{E85D8C6C-E7BC-446C-9EAB-255795A1A613}" dt="2018-10-26T01:35:17.461" v="1782" actId="478"/>
          <ac:picMkLst>
            <pc:docMk/>
            <pc:sldMk cId="613674696" sldId="386"/>
            <ac:picMk id="16" creationId="{E65B9FEA-2008-4526-B1E8-0D435A7E2636}"/>
          </ac:picMkLst>
        </pc:picChg>
      </pc:sldChg>
      <pc:sldChg chg="addSp delSp modSp add modAnim">
        <pc:chgData name="Justin Ehrenhofer" userId="473062b43ff0ad33" providerId="LiveId" clId="{E85D8C6C-E7BC-446C-9EAB-255795A1A613}" dt="2018-10-26T01:43:09.458" v="1940" actId="2711"/>
        <pc:sldMkLst>
          <pc:docMk/>
          <pc:sldMk cId="3166431473" sldId="387"/>
        </pc:sldMkLst>
        <pc:spChg chg="del">
          <ac:chgData name="Justin Ehrenhofer" userId="473062b43ff0ad33" providerId="LiveId" clId="{E85D8C6C-E7BC-446C-9EAB-255795A1A613}" dt="2018-10-26T01:31:41.993" v="1767" actId="478"/>
          <ac:spMkLst>
            <pc:docMk/>
            <pc:sldMk cId="3166431473" sldId="387"/>
            <ac:spMk id="2" creationId="{48D25405-83CC-4302-BDB1-DEFFD14E472D}"/>
          </ac:spMkLst>
        </pc:spChg>
        <pc:spChg chg="del mod">
          <ac:chgData name="Justin Ehrenhofer" userId="473062b43ff0ad33" providerId="LiveId" clId="{E85D8C6C-E7BC-446C-9EAB-255795A1A613}" dt="2018-10-26T01:31:51.409" v="1768" actId="478"/>
          <ac:spMkLst>
            <pc:docMk/>
            <pc:sldMk cId="3166431473" sldId="387"/>
            <ac:spMk id="3" creationId="{C18F3C64-EECF-4D9C-B4AF-1BBFB04C81CF}"/>
          </ac:spMkLst>
        </pc:spChg>
        <pc:spChg chg="mod">
          <ac:chgData name="Justin Ehrenhofer" userId="473062b43ff0ad33" providerId="LiveId" clId="{E85D8C6C-E7BC-446C-9EAB-255795A1A613}" dt="2018-10-26T01:31:34.446" v="1765" actId="20577"/>
          <ac:spMkLst>
            <pc:docMk/>
            <pc:sldMk cId="3166431473" sldId="387"/>
            <ac:spMk id="4" creationId="{42BD87B4-596D-49DB-87D0-86CF74A9630B}"/>
          </ac:spMkLst>
        </pc:spChg>
        <pc:spChg chg="del">
          <ac:chgData name="Justin Ehrenhofer" userId="473062b43ff0ad33" providerId="LiveId" clId="{E85D8C6C-E7BC-446C-9EAB-255795A1A613}" dt="2018-10-26T01:31:41.993" v="1767" actId="478"/>
          <ac:spMkLst>
            <pc:docMk/>
            <pc:sldMk cId="3166431473" sldId="387"/>
            <ac:spMk id="5" creationId="{CF37CEA5-5E2C-47FC-AD72-A377B9FBC59B}"/>
          </ac:spMkLst>
        </pc:spChg>
        <pc:spChg chg="del">
          <ac:chgData name="Justin Ehrenhofer" userId="473062b43ff0ad33" providerId="LiveId" clId="{E85D8C6C-E7BC-446C-9EAB-255795A1A613}" dt="2018-10-26T01:31:41.993" v="1767" actId="478"/>
          <ac:spMkLst>
            <pc:docMk/>
            <pc:sldMk cId="3166431473" sldId="387"/>
            <ac:spMk id="6" creationId="{0AED5FD2-E89F-4643-9989-62C0FC71BFE7}"/>
          </ac:spMkLst>
        </pc:spChg>
        <pc:spChg chg="del">
          <ac:chgData name="Justin Ehrenhofer" userId="473062b43ff0ad33" providerId="LiveId" clId="{E85D8C6C-E7BC-446C-9EAB-255795A1A613}" dt="2018-10-26T01:31:41.993" v="1767" actId="478"/>
          <ac:spMkLst>
            <pc:docMk/>
            <pc:sldMk cId="3166431473" sldId="387"/>
            <ac:spMk id="7" creationId="{92BBBFC1-C2A1-46E6-BDD8-70BFF47E25A7}"/>
          </ac:spMkLst>
        </pc:spChg>
        <pc:spChg chg="del">
          <ac:chgData name="Justin Ehrenhofer" userId="473062b43ff0ad33" providerId="LiveId" clId="{E85D8C6C-E7BC-446C-9EAB-255795A1A613}" dt="2018-10-26T01:31:41.993" v="1767" actId="478"/>
          <ac:spMkLst>
            <pc:docMk/>
            <pc:sldMk cId="3166431473" sldId="387"/>
            <ac:spMk id="8" creationId="{AB561E7D-D769-4A2D-904E-75B7A9FBB486}"/>
          </ac:spMkLst>
        </pc:spChg>
        <pc:spChg chg="del">
          <ac:chgData name="Justin Ehrenhofer" userId="473062b43ff0ad33" providerId="LiveId" clId="{E85D8C6C-E7BC-446C-9EAB-255795A1A613}" dt="2018-10-26T01:31:41.993" v="1767" actId="478"/>
          <ac:spMkLst>
            <pc:docMk/>
            <pc:sldMk cId="3166431473" sldId="387"/>
            <ac:spMk id="10" creationId="{3D5A4D6D-5947-497C-97AF-813EB8A1581D}"/>
          </ac:spMkLst>
        </pc:spChg>
        <pc:spChg chg="del">
          <ac:chgData name="Justin Ehrenhofer" userId="473062b43ff0ad33" providerId="LiveId" clId="{E85D8C6C-E7BC-446C-9EAB-255795A1A613}" dt="2018-10-26T01:31:41.993" v="1767" actId="478"/>
          <ac:spMkLst>
            <pc:docMk/>
            <pc:sldMk cId="3166431473" sldId="387"/>
            <ac:spMk id="11" creationId="{8DDFD222-4E6F-4FDB-85CB-3F84115517CB}"/>
          </ac:spMkLst>
        </pc:spChg>
        <pc:spChg chg="add mod">
          <ac:chgData name="Justin Ehrenhofer" userId="473062b43ff0ad33" providerId="LiveId" clId="{E85D8C6C-E7BC-446C-9EAB-255795A1A613}" dt="2018-10-26T01:37:53.341" v="1815" actId="2085"/>
          <ac:spMkLst>
            <pc:docMk/>
            <pc:sldMk cId="3166431473" sldId="387"/>
            <ac:spMk id="41" creationId="{9465066E-D31A-46B2-B9E4-C82F1DC5BC5C}"/>
          </ac:spMkLst>
        </pc:spChg>
        <pc:spChg chg="add mod ord">
          <ac:chgData name="Justin Ehrenhofer" userId="473062b43ff0ad33" providerId="LiveId" clId="{E85D8C6C-E7BC-446C-9EAB-255795A1A613}" dt="2018-10-26T01:40:56.017" v="1921" actId="14100"/>
          <ac:spMkLst>
            <pc:docMk/>
            <pc:sldMk cId="3166431473" sldId="387"/>
            <ac:spMk id="42" creationId="{DAE24B28-AD51-4532-B1B3-2800B773C0ED}"/>
          </ac:spMkLst>
        </pc:spChg>
        <pc:spChg chg="add mod">
          <ac:chgData name="Justin Ehrenhofer" userId="473062b43ff0ad33" providerId="LiveId" clId="{E85D8C6C-E7BC-446C-9EAB-255795A1A613}" dt="2018-10-26T01:38:00.818" v="1818" actId="1076"/>
          <ac:spMkLst>
            <pc:docMk/>
            <pc:sldMk cId="3166431473" sldId="387"/>
            <ac:spMk id="43" creationId="{E5459ED0-2FBC-4AFC-9FE7-FCC8896D29B7}"/>
          </ac:spMkLst>
        </pc:spChg>
        <pc:spChg chg="add mod">
          <ac:chgData name="Justin Ehrenhofer" userId="473062b43ff0ad33" providerId="LiveId" clId="{E85D8C6C-E7BC-446C-9EAB-255795A1A613}" dt="2018-10-26T01:38:04.124" v="1820" actId="1076"/>
          <ac:spMkLst>
            <pc:docMk/>
            <pc:sldMk cId="3166431473" sldId="387"/>
            <ac:spMk id="44" creationId="{556CD68C-D8D4-47AD-9369-12283A9BD833}"/>
          </ac:spMkLst>
        </pc:spChg>
        <pc:grpChg chg="add del mod">
          <ac:chgData name="Justin Ehrenhofer" userId="473062b43ff0ad33" providerId="LiveId" clId="{E85D8C6C-E7BC-446C-9EAB-255795A1A613}" dt="2018-10-26T01:32:40.824" v="1780" actId="165"/>
          <ac:grpSpMkLst>
            <pc:docMk/>
            <pc:sldMk cId="3166431473" sldId="387"/>
            <ac:grpSpMk id="9" creationId="{5353091D-1EE8-47EC-A3BE-D221780BE527}"/>
          </ac:grpSpMkLst>
        </pc:grpChg>
        <pc:grpChg chg="add mod topLvl">
          <ac:chgData name="Justin Ehrenhofer" userId="473062b43ff0ad33" providerId="LiveId" clId="{E85D8C6C-E7BC-446C-9EAB-255795A1A613}" dt="2018-10-26T01:32:40.824" v="1780" actId="165"/>
          <ac:grpSpMkLst>
            <pc:docMk/>
            <pc:sldMk cId="3166431473" sldId="387"/>
            <ac:grpSpMk id="12" creationId="{4D978408-F771-4E58-AA4B-12CFF48E8000}"/>
          </ac:grpSpMkLst>
        </pc:grpChg>
        <pc:grpChg chg="add mod topLvl">
          <ac:chgData name="Justin Ehrenhofer" userId="473062b43ff0ad33" providerId="LiveId" clId="{E85D8C6C-E7BC-446C-9EAB-255795A1A613}" dt="2018-10-26T01:32:40.824" v="1780" actId="165"/>
          <ac:grpSpMkLst>
            <pc:docMk/>
            <pc:sldMk cId="3166431473" sldId="387"/>
            <ac:grpSpMk id="15" creationId="{48C517B4-70F9-43E5-8874-89764AEC89B8}"/>
          </ac:grpSpMkLst>
        </pc:grpChg>
        <pc:grpChg chg="add mod topLvl">
          <ac:chgData name="Justin Ehrenhofer" userId="473062b43ff0ad33" providerId="LiveId" clId="{E85D8C6C-E7BC-446C-9EAB-255795A1A613}" dt="2018-10-26T01:32:40.824" v="1780" actId="165"/>
          <ac:grpSpMkLst>
            <pc:docMk/>
            <pc:sldMk cId="3166431473" sldId="387"/>
            <ac:grpSpMk id="18" creationId="{74BA62A5-019F-430F-9E52-922D9F21EB9B}"/>
          </ac:grpSpMkLst>
        </pc:grpChg>
        <pc:grpChg chg="add mod topLvl">
          <ac:chgData name="Justin Ehrenhofer" userId="473062b43ff0ad33" providerId="LiveId" clId="{E85D8C6C-E7BC-446C-9EAB-255795A1A613}" dt="2018-10-26T01:32:40.824" v="1780" actId="165"/>
          <ac:grpSpMkLst>
            <pc:docMk/>
            <pc:sldMk cId="3166431473" sldId="387"/>
            <ac:grpSpMk id="21" creationId="{7F86C164-DE4F-43C3-9817-735EB2CEE124}"/>
          </ac:grpSpMkLst>
        </pc:grpChg>
        <pc:picChg chg="add mod">
          <ac:chgData name="Justin Ehrenhofer" userId="473062b43ff0ad33" providerId="LiveId" clId="{E85D8C6C-E7BC-446C-9EAB-255795A1A613}" dt="2018-10-26T01:40:31.939" v="1877" actId="2711"/>
          <ac:picMkLst>
            <pc:docMk/>
            <pc:sldMk cId="3166431473" sldId="387"/>
            <ac:picMk id="25" creationId="{2E7A24E3-9EA6-475B-8467-3412A6970EA3}"/>
          </ac:picMkLst>
        </pc:picChg>
        <pc:picChg chg="del">
          <ac:chgData name="Justin Ehrenhofer" userId="473062b43ff0ad33" providerId="LiveId" clId="{E85D8C6C-E7BC-446C-9EAB-255795A1A613}" dt="2018-10-26T01:31:41.993" v="1767" actId="478"/>
          <ac:picMkLst>
            <pc:docMk/>
            <pc:sldMk cId="3166431473" sldId="387"/>
            <ac:picMk id="9218" creationId="{539487F5-97E8-43C8-812A-B1EB971449C4}"/>
          </ac:picMkLst>
        </pc:picChg>
        <pc:cxnChg chg="add mod ord">
          <ac:chgData name="Justin Ehrenhofer" userId="473062b43ff0ad33" providerId="LiveId" clId="{E85D8C6C-E7BC-446C-9EAB-255795A1A613}" dt="2018-10-26T01:37:15.980" v="1809" actId="208"/>
          <ac:cxnSpMkLst>
            <pc:docMk/>
            <pc:sldMk cId="3166431473" sldId="387"/>
            <ac:cxnSpMk id="26" creationId="{D13BCB9A-625C-4E01-8B4A-FF95AB7A6D80}"/>
          </ac:cxnSpMkLst>
        </pc:cxnChg>
        <pc:cxnChg chg="add mod ord">
          <ac:chgData name="Justin Ehrenhofer" userId="473062b43ff0ad33" providerId="LiveId" clId="{E85D8C6C-E7BC-446C-9EAB-255795A1A613}" dt="2018-10-26T01:37:15.980" v="1809" actId="208"/>
          <ac:cxnSpMkLst>
            <pc:docMk/>
            <pc:sldMk cId="3166431473" sldId="387"/>
            <ac:cxnSpMk id="28" creationId="{EC11C598-8125-408F-89FB-758E2E3DD19E}"/>
          </ac:cxnSpMkLst>
        </pc:cxnChg>
        <pc:cxnChg chg="add mod ord">
          <ac:chgData name="Justin Ehrenhofer" userId="473062b43ff0ad33" providerId="LiveId" clId="{E85D8C6C-E7BC-446C-9EAB-255795A1A613}" dt="2018-10-26T01:37:15.980" v="1809" actId="208"/>
          <ac:cxnSpMkLst>
            <pc:docMk/>
            <pc:sldMk cId="3166431473" sldId="387"/>
            <ac:cxnSpMk id="31" creationId="{CA6E7BF2-57E4-46B8-A625-F5EF8757AC57}"/>
          </ac:cxnSpMkLst>
        </pc:cxnChg>
        <pc:cxnChg chg="add mod ord">
          <ac:chgData name="Justin Ehrenhofer" userId="473062b43ff0ad33" providerId="LiveId" clId="{E85D8C6C-E7BC-446C-9EAB-255795A1A613}" dt="2018-10-26T01:37:15.980" v="1809" actId="208"/>
          <ac:cxnSpMkLst>
            <pc:docMk/>
            <pc:sldMk cId="3166431473" sldId="387"/>
            <ac:cxnSpMk id="35" creationId="{9BCF00C6-6775-4289-A64F-210197961A7A}"/>
          </ac:cxnSpMkLst>
        </pc:cxnChg>
      </pc:sldChg>
      <pc:sldChg chg="addSp delSp modSp add delAnim modAnim">
        <pc:chgData name="Justin Ehrenhofer" userId="473062b43ff0ad33" providerId="LiveId" clId="{E85D8C6C-E7BC-446C-9EAB-255795A1A613}" dt="2018-10-26T01:44:56.443" v="1983" actId="2711"/>
        <pc:sldMkLst>
          <pc:docMk/>
          <pc:sldMk cId="3215056514" sldId="388"/>
        </pc:sldMkLst>
        <pc:spChg chg="mod">
          <ac:chgData name="Justin Ehrenhofer" userId="473062b43ff0ad33" providerId="LiveId" clId="{E85D8C6C-E7BC-446C-9EAB-255795A1A613}" dt="2018-10-26T01:43:40.176" v="1954" actId="20577"/>
          <ac:spMkLst>
            <pc:docMk/>
            <pc:sldMk cId="3215056514" sldId="388"/>
            <ac:spMk id="4" creationId="{42BD87B4-596D-49DB-87D0-86CF74A9630B}"/>
          </ac:spMkLst>
        </pc:spChg>
        <pc:spChg chg="del">
          <ac:chgData name="Justin Ehrenhofer" userId="473062b43ff0ad33" providerId="LiveId" clId="{E85D8C6C-E7BC-446C-9EAB-255795A1A613}" dt="2018-10-26T01:43:42.682" v="1955" actId="478"/>
          <ac:spMkLst>
            <pc:docMk/>
            <pc:sldMk cId="3215056514" sldId="388"/>
            <ac:spMk id="41" creationId="{9465066E-D31A-46B2-B9E4-C82F1DC5BC5C}"/>
          </ac:spMkLst>
        </pc:spChg>
        <pc:spChg chg="del">
          <ac:chgData name="Justin Ehrenhofer" userId="473062b43ff0ad33" providerId="LiveId" clId="{E85D8C6C-E7BC-446C-9EAB-255795A1A613}" dt="2018-10-26T01:43:42.682" v="1955" actId="478"/>
          <ac:spMkLst>
            <pc:docMk/>
            <pc:sldMk cId="3215056514" sldId="388"/>
            <ac:spMk id="42" creationId="{DAE24B28-AD51-4532-B1B3-2800B773C0ED}"/>
          </ac:spMkLst>
        </pc:spChg>
        <pc:spChg chg="del">
          <ac:chgData name="Justin Ehrenhofer" userId="473062b43ff0ad33" providerId="LiveId" clId="{E85D8C6C-E7BC-446C-9EAB-255795A1A613}" dt="2018-10-26T01:43:42.682" v="1955" actId="478"/>
          <ac:spMkLst>
            <pc:docMk/>
            <pc:sldMk cId="3215056514" sldId="388"/>
            <ac:spMk id="43" creationId="{E5459ED0-2FBC-4AFC-9FE7-FCC8896D29B7}"/>
          </ac:spMkLst>
        </pc:spChg>
        <pc:spChg chg="del">
          <ac:chgData name="Justin Ehrenhofer" userId="473062b43ff0ad33" providerId="LiveId" clId="{E85D8C6C-E7BC-446C-9EAB-255795A1A613}" dt="2018-10-26T01:43:42.682" v="1955" actId="478"/>
          <ac:spMkLst>
            <pc:docMk/>
            <pc:sldMk cId="3215056514" sldId="388"/>
            <ac:spMk id="44" creationId="{556CD68C-D8D4-47AD-9369-12283A9BD833}"/>
          </ac:spMkLst>
        </pc:spChg>
        <pc:grpChg chg="add mod">
          <ac:chgData name="Justin Ehrenhofer" userId="473062b43ff0ad33" providerId="LiveId" clId="{E85D8C6C-E7BC-446C-9EAB-255795A1A613}" dt="2018-10-26T01:44:48.819" v="1981" actId="1076"/>
          <ac:grpSpMkLst>
            <pc:docMk/>
            <pc:sldMk cId="3215056514" sldId="388"/>
            <ac:grpSpMk id="11" creationId="{67DA97A3-20CA-49AC-A146-61B487BB2272}"/>
          </ac:grpSpMkLst>
        </pc:grpChg>
        <pc:grpChg chg="del">
          <ac:chgData name="Justin Ehrenhofer" userId="473062b43ff0ad33" providerId="LiveId" clId="{E85D8C6C-E7BC-446C-9EAB-255795A1A613}" dt="2018-10-26T01:43:42.682" v="1955" actId="478"/>
          <ac:grpSpMkLst>
            <pc:docMk/>
            <pc:sldMk cId="3215056514" sldId="388"/>
            <ac:grpSpMk id="12" creationId="{4D978408-F771-4E58-AA4B-12CFF48E8000}"/>
          </ac:grpSpMkLst>
        </pc:grpChg>
        <pc:grpChg chg="del">
          <ac:chgData name="Justin Ehrenhofer" userId="473062b43ff0ad33" providerId="LiveId" clId="{E85D8C6C-E7BC-446C-9EAB-255795A1A613}" dt="2018-10-26T01:43:42.682" v="1955" actId="478"/>
          <ac:grpSpMkLst>
            <pc:docMk/>
            <pc:sldMk cId="3215056514" sldId="388"/>
            <ac:grpSpMk id="15" creationId="{48C517B4-70F9-43E5-8874-89764AEC89B8}"/>
          </ac:grpSpMkLst>
        </pc:grpChg>
        <pc:grpChg chg="del">
          <ac:chgData name="Justin Ehrenhofer" userId="473062b43ff0ad33" providerId="LiveId" clId="{E85D8C6C-E7BC-446C-9EAB-255795A1A613}" dt="2018-10-26T01:43:42.682" v="1955" actId="478"/>
          <ac:grpSpMkLst>
            <pc:docMk/>
            <pc:sldMk cId="3215056514" sldId="388"/>
            <ac:grpSpMk id="18" creationId="{74BA62A5-019F-430F-9E52-922D9F21EB9B}"/>
          </ac:grpSpMkLst>
        </pc:grpChg>
        <pc:grpChg chg="del">
          <ac:chgData name="Justin Ehrenhofer" userId="473062b43ff0ad33" providerId="LiveId" clId="{E85D8C6C-E7BC-446C-9EAB-255795A1A613}" dt="2018-10-26T01:43:42.682" v="1955" actId="478"/>
          <ac:grpSpMkLst>
            <pc:docMk/>
            <pc:sldMk cId="3215056514" sldId="388"/>
            <ac:grpSpMk id="21" creationId="{7F86C164-DE4F-43C3-9817-735EB2CEE124}"/>
          </ac:grpSpMkLst>
        </pc:grpChg>
        <pc:picChg chg="add del mod">
          <ac:chgData name="Justin Ehrenhofer" userId="473062b43ff0ad33" providerId="LiveId" clId="{E85D8C6C-E7BC-446C-9EAB-255795A1A613}" dt="2018-10-26T01:44:07.607" v="1960" actId="478"/>
          <ac:picMkLst>
            <pc:docMk/>
            <pc:sldMk cId="3215056514" sldId="388"/>
            <ac:picMk id="3" creationId="{CB2EF722-70E0-47C7-8F13-07CE8FBFE32B}"/>
          </ac:picMkLst>
        </pc:picChg>
        <pc:picChg chg="add mod">
          <ac:chgData name="Justin Ehrenhofer" userId="473062b43ff0ad33" providerId="LiveId" clId="{E85D8C6C-E7BC-446C-9EAB-255795A1A613}" dt="2018-10-26T01:44:46.740" v="1980" actId="164"/>
          <ac:picMkLst>
            <pc:docMk/>
            <pc:sldMk cId="3215056514" sldId="388"/>
            <ac:picMk id="6" creationId="{04FD9124-E0B6-45CB-BE9E-95506509F679}"/>
          </ac:picMkLst>
        </pc:picChg>
        <pc:picChg chg="add mod">
          <ac:chgData name="Justin Ehrenhofer" userId="473062b43ff0ad33" providerId="LiveId" clId="{E85D8C6C-E7BC-446C-9EAB-255795A1A613}" dt="2018-10-26T01:44:46.740" v="1980" actId="164"/>
          <ac:picMkLst>
            <pc:docMk/>
            <pc:sldMk cId="3215056514" sldId="388"/>
            <ac:picMk id="8" creationId="{2897F416-5B17-4244-96EC-0B853B30F9D7}"/>
          </ac:picMkLst>
        </pc:picChg>
        <pc:picChg chg="add mod">
          <ac:chgData name="Justin Ehrenhofer" userId="473062b43ff0ad33" providerId="LiveId" clId="{E85D8C6C-E7BC-446C-9EAB-255795A1A613}" dt="2018-10-26T01:44:46.740" v="1980" actId="164"/>
          <ac:picMkLst>
            <pc:docMk/>
            <pc:sldMk cId="3215056514" sldId="388"/>
            <ac:picMk id="10" creationId="{5C66047D-43E0-40CA-B84D-27429E150CC3}"/>
          </ac:picMkLst>
        </pc:picChg>
        <pc:picChg chg="del">
          <ac:chgData name="Justin Ehrenhofer" userId="473062b43ff0ad33" providerId="LiveId" clId="{E85D8C6C-E7BC-446C-9EAB-255795A1A613}" dt="2018-10-26T01:43:42.682" v="1955" actId="478"/>
          <ac:picMkLst>
            <pc:docMk/>
            <pc:sldMk cId="3215056514" sldId="388"/>
            <ac:picMk id="25" creationId="{2E7A24E3-9EA6-475B-8467-3412A6970EA3}"/>
          </ac:picMkLst>
        </pc:picChg>
        <pc:cxnChg chg="del mod">
          <ac:chgData name="Justin Ehrenhofer" userId="473062b43ff0ad33" providerId="LiveId" clId="{E85D8C6C-E7BC-446C-9EAB-255795A1A613}" dt="2018-10-26T01:43:42.682" v="1955" actId="478"/>
          <ac:cxnSpMkLst>
            <pc:docMk/>
            <pc:sldMk cId="3215056514" sldId="388"/>
            <ac:cxnSpMk id="26" creationId="{D13BCB9A-625C-4E01-8B4A-FF95AB7A6D80}"/>
          </ac:cxnSpMkLst>
        </pc:cxnChg>
        <pc:cxnChg chg="del mod">
          <ac:chgData name="Justin Ehrenhofer" userId="473062b43ff0ad33" providerId="LiveId" clId="{E85D8C6C-E7BC-446C-9EAB-255795A1A613}" dt="2018-10-26T01:43:42.682" v="1955" actId="478"/>
          <ac:cxnSpMkLst>
            <pc:docMk/>
            <pc:sldMk cId="3215056514" sldId="388"/>
            <ac:cxnSpMk id="28" creationId="{EC11C598-8125-408F-89FB-758E2E3DD19E}"/>
          </ac:cxnSpMkLst>
        </pc:cxnChg>
        <pc:cxnChg chg="del">
          <ac:chgData name="Justin Ehrenhofer" userId="473062b43ff0ad33" providerId="LiveId" clId="{E85D8C6C-E7BC-446C-9EAB-255795A1A613}" dt="2018-10-26T01:43:42.682" v="1955" actId="478"/>
          <ac:cxnSpMkLst>
            <pc:docMk/>
            <pc:sldMk cId="3215056514" sldId="388"/>
            <ac:cxnSpMk id="31" creationId="{CA6E7BF2-57E4-46B8-A625-F5EF8757AC57}"/>
          </ac:cxnSpMkLst>
        </pc:cxnChg>
        <pc:cxnChg chg="del">
          <ac:chgData name="Justin Ehrenhofer" userId="473062b43ff0ad33" providerId="LiveId" clId="{E85D8C6C-E7BC-446C-9EAB-255795A1A613}" dt="2018-10-26T01:43:42.682" v="1955" actId="478"/>
          <ac:cxnSpMkLst>
            <pc:docMk/>
            <pc:sldMk cId="3215056514" sldId="388"/>
            <ac:cxnSpMk id="35" creationId="{9BCF00C6-6775-4289-A64F-210197961A7A}"/>
          </ac:cxnSpMkLst>
        </pc:cxnChg>
      </pc:sldChg>
    </pc:docChg>
  </pc:docChgLst>
  <pc:docChgLst>
    <pc:chgData name="Justin Ehrenhofer" userId="473062b43ff0ad33" providerId="LiveId" clId="{6A6825B4-FFE4-4F16-90E7-69ACFB98A4CB}"/>
    <pc:docChg chg="undo custSel addSld delSld modSld sldOrd delMainMaster">
      <pc:chgData name="Justin Ehrenhofer" userId="473062b43ff0ad33" providerId="LiveId" clId="{6A6825B4-FFE4-4F16-90E7-69ACFB98A4CB}" dt="2018-10-16T18:08:33.571" v="4101" actId="20577"/>
      <pc:docMkLst>
        <pc:docMk/>
      </pc:docMkLst>
      <pc:sldChg chg="addSp delSp modSp">
        <pc:chgData name="Justin Ehrenhofer" userId="473062b43ff0ad33" providerId="LiveId" clId="{6A6825B4-FFE4-4F16-90E7-69ACFB98A4CB}" dt="2018-10-16T18:01:43.803" v="4072" actId="1035"/>
        <pc:sldMkLst>
          <pc:docMk/>
          <pc:sldMk cId="1288832073" sldId="364"/>
        </pc:sldMkLst>
        <pc:spChg chg="mod">
          <ac:chgData name="Justin Ehrenhofer" userId="473062b43ff0ad33" providerId="LiveId" clId="{6A6825B4-FFE4-4F16-90E7-69ACFB98A4CB}" dt="2018-10-16T18:01:43.803" v="4072" actId="1035"/>
          <ac:spMkLst>
            <pc:docMk/>
            <pc:sldMk cId="1288832073" sldId="364"/>
            <ac:spMk id="2" creationId="{D520688A-5953-4B62-8FB7-A30852C175D2}"/>
          </ac:spMkLst>
        </pc:spChg>
        <pc:spChg chg="mod">
          <ac:chgData name="Justin Ehrenhofer" userId="473062b43ff0ad33" providerId="LiveId" clId="{6A6825B4-FFE4-4F16-90E7-69ACFB98A4CB}" dt="2018-10-16T18:01:43.803" v="4072" actId="1035"/>
          <ac:spMkLst>
            <pc:docMk/>
            <pc:sldMk cId="1288832073" sldId="364"/>
            <ac:spMk id="5" creationId="{D42D0670-2F2C-4C81-8136-B6865AA537C1}"/>
          </ac:spMkLst>
        </pc:spChg>
        <pc:spChg chg="mod">
          <ac:chgData name="Justin Ehrenhofer" userId="473062b43ff0ad33" providerId="LiveId" clId="{6A6825B4-FFE4-4F16-90E7-69ACFB98A4CB}" dt="2018-10-16T18:01:43.803" v="4072" actId="1035"/>
          <ac:spMkLst>
            <pc:docMk/>
            <pc:sldMk cId="1288832073" sldId="364"/>
            <ac:spMk id="6" creationId="{7DA706EB-BCAD-4938-A43C-3E1E5E716E73}"/>
          </ac:spMkLst>
        </pc:spChg>
        <pc:spChg chg="add del mod">
          <ac:chgData name="Justin Ehrenhofer" userId="473062b43ff0ad33" providerId="LiveId" clId="{6A6825B4-FFE4-4F16-90E7-69ACFB98A4CB}" dt="2018-10-16T18:01:33.965" v="4013" actId="478"/>
          <ac:spMkLst>
            <pc:docMk/>
            <pc:sldMk cId="1288832073" sldId="364"/>
            <ac:spMk id="7" creationId="{0D5033E4-F2C4-4F68-9875-B33F6DD547DB}"/>
          </ac:spMkLst>
        </pc:spChg>
        <pc:spChg chg="add del mod">
          <ac:chgData name="Justin Ehrenhofer" userId="473062b43ff0ad33" providerId="LiveId" clId="{6A6825B4-FFE4-4F16-90E7-69ACFB98A4CB}" dt="2018-10-16T18:01:33.965" v="4013" actId="478"/>
          <ac:spMkLst>
            <pc:docMk/>
            <pc:sldMk cId="1288832073" sldId="364"/>
            <ac:spMk id="8" creationId="{4C02464D-FDB3-4676-972A-C40A8D46EAC0}"/>
          </ac:spMkLst>
        </pc:spChg>
        <pc:spChg chg="add del mod">
          <ac:chgData name="Justin Ehrenhofer" userId="473062b43ff0ad33" providerId="LiveId" clId="{6A6825B4-FFE4-4F16-90E7-69ACFB98A4CB}" dt="2018-10-16T18:01:33.965" v="4013" actId="478"/>
          <ac:spMkLst>
            <pc:docMk/>
            <pc:sldMk cId="1288832073" sldId="364"/>
            <ac:spMk id="9" creationId="{945DDF16-D89D-465F-AD3B-608E9EEC119B}"/>
          </ac:spMkLst>
        </pc:spChg>
      </pc:sldChg>
      <pc:sldChg chg="addSp delSp modSp add mod setBg addAnim delAnim modAnim">
        <pc:chgData name="Justin Ehrenhofer" userId="473062b43ff0ad33" providerId="LiveId" clId="{6A6825B4-FFE4-4F16-90E7-69ACFB98A4CB}" dt="2018-10-16T04:19:08.527" v="966" actId="20577"/>
        <pc:sldMkLst>
          <pc:docMk/>
          <pc:sldMk cId="311976683" sldId="372"/>
        </pc:sldMkLst>
        <pc:spChg chg="del">
          <ac:chgData name="Justin Ehrenhofer" userId="473062b43ff0ad33" providerId="LiveId" clId="{6A6825B4-FFE4-4F16-90E7-69ACFB98A4CB}" dt="2018-10-15T23:21:33.475" v="148" actId="478"/>
          <ac:spMkLst>
            <pc:docMk/>
            <pc:sldMk cId="311976683" sldId="372"/>
            <ac:spMk id="2" creationId="{D520688A-5953-4B62-8FB7-A30852C175D2}"/>
          </ac:spMkLst>
        </pc:spChg>
        <pc:spChg chg="mod ord">
          <ac:chgData name="Justin Ehrenhofer" userId="473062b43ff0ad33" providerId="LiveId" clId="{6A6825B4-FFE4-4F16-90E7-69ACFB98A4CB}" dt="2018-10-15T23:25:23.045" v="215" actId="20577"/>
          <ac:spMkLst>
            <pc:docMk/>
            <pc:sldMk cId="311976683" sldId="372"/>
            <ac:spMk id="3" creationId="{C18F3C64-EECF-4D9C-B4AF-1BBFB04C81CF}"/>
          </ac:spMkLst>
        </pc:spChg>
        <pc:spChg chg="add del mod">
          <ac:chgData name="Justin Ehrenhofer" userId="473062b43ff0ad33" providerId="LiveId" clId="{6A6825B4-FFE4-4F16-90E7-69ACFB98A4CB}" dt="2018-10-16T04:19:08.527" v="966" actId="20577"/>
          <ac:spMkLst>
            <pc:docMk/>
            <pc:sldMk cId="311976683" sldId="372"/>
            <ac:spMk id="4" creationId="{42BD87B4-596D-49DB-87D0-86CF74A9630B}"/>
          </ac:spMkLst>
        </pc:spChg>
        <pc:spChg chg="del">
          <ac:chgData name="Justin Ehrenhofer" userId="473062b43ff0ad33" providerId="LiveId" clId="{6A6825B4-FFE4-4F16-90E7-69ACFB98A4CB}" dt="2018-10-15T23:21:33.475" v="148" actId="478"/>
          <ac:spMkLst>
            <pc:docMk/>
            <pc:sldMk cId="311976683" sldId="372"/>
            <ac:spMk id="5" creationId="{D42D0670-2F2C-4C81-8136-B6865AA537C1}"/>
          </ac:spMkLst>
        </pc:spChg>
        <pc:spChg chg="del">
          <ac:chgData name="Justin Ehrenhofer" userId="473062b43ff0ad33" providerId="LiveId" clId="{6A6825B4-FFE4-4F16-90E7-69ACFB98A4CB}" dt="2018-10-15T23:21:33.475" v="148" actId="478"/>
          <ac:spMkLst>
            <pc:docMk/>
            <pc:sldMk cId="311976683" sldId="372"/>
            <ac:spMk id="6" creationId="{7DA706EB-BCAD-4938-A43C-3E1E5E716E73}"/>
          </ac:spMkLst>
        </pc:spChg>
        <pc:picChg chg="add mod">
          <ac:chgData name="Justin Ehrenhofer" userId="473062b43ff0ad33" providerId="LiveId" clId="{6A6825B4-FFE4-4F16-90E7-69ACFB98A4CB}" dt="2018-10-15T23:23:41.504" v="151" actId="26606"/>
          <ac:picMkLst>
            <pc:docMk/>
            <pc:sldMk cId="311976683" sldId="372"/>
            <ac:picMk id="3074" creationId="{34058E53-42AB-4B64-8CFD-DEEF89B61CB5}"/>
          </ac:picMkLst>
        </pc:picChg>
        <pc:cxnChg chg="add">
          <ac:chgData name="Justin Ehrenhofer" userId="473062b43ff0ad33" providerId="LiveId" clId="{6A6825B4-FFE4-4F16-90E7-69ACFB98A4CB}" dt="2018-10-15T23:23:41.504" v="151" actId="26606"/>
          <ac:cxnSpMkLst>
            <pc:docMk/>
            <pc:sldMk cId="311976683" sldId="372"/>
            <ac:cxnSpMk id="71" creationId="{E4A809D5-3600-46D4-A466-67F2349A54FB}"/>
          </ac:cxnSpMkLst>
        </pc:cxnChg>
      </pc:sldChg>
      <pc:sldChg chg="addSp delSp modSp add modAnim">
        <pc:chgData name="Justin Ehrenhofer" userId="473062b43ff0ad33" providerId="LiveId" clId="{6A6825B4-FFE4-4F16-90E7-69ACFB98A4CB}" dt="2018-10-16T18:08:33.571" v="4101" actId="20577"/>
        <pc:sldMkLst>
          <pc:docMk/>
          <pc:sldMk cId="289958176" sldId="373"/>
        </pc:sldMkLst>
        <pc:spChg chg="add mod ord">
          <ac:chgData name="Justin Ehrenhofer" userId="473062b43ff0ad33" providerId="LiveId" clId="{6A6825B4-FFE4-4F16-90E7-69ACFB98A4CB}" dt="2018-10-16T13:00:39.912" v="2598" actId="166"/>
          <ac:spMkLst>
            <pc:docMk/>
            <pc:sldMk cId="289958176" sldId="373"/>
            <ac:spMk id="2" creationId="{EF29D75C-8FAD-4E78-9200-8D3EDDFD9665}"/>
          </ac:spMkLst>
        </pc:spChg>
        <pc:spChg chg="del mod">
          <ac:chgData name="Justin Ehrenhofer" userId="473062b43ff0ad33" providerId="LiveId" clId="{6A6825B4-FFE4-4F16-90E7-69ACFB98A4CB}" dt="2018-10-16T04:21:23.035" v="1141" actId="478"/>
          <ac:spMkLst>
            <pc:docMk/>
            <pc:sldMk cId="289958176" sldId="373"/>
            <ac:spMk id="3" creationId="{C18F3C64-EECF-4D9C-B4AF-1BBFB04C81CF}"/>
          </ac:spMkLst>
        </pc:spChg>
        <pc:spChg chg="mod">
          <ac:chgData name="Justin Ehrenhofer" userId="473062b43ff0ad33" providerId="LiveId" clId="{6A6825B4-FFE4-4F16-90E7-69ACFB98A4CB}" dt="2018-10-15T23:26:19.261" v="292" actId="20577"/>
          <ac:spMkLst>
            <pc:docMk/>
            <pc:sldMk cId="289958176" sldId="373"/>
            <ac:spMk id="4" creationId="{42BD87B4-596D-49DB-87D0-86CF74A9630B}"/>
          </ac:spMkLst>
        </pc:spChg>
        <pc:spChg chg="mod topLvl">
          <ac:chgData name="Justin Ehrenhofer" userId="473062b43ff0ad33" providerId="LiveId" clId="{6A6825B4-FFE4-4F16-90E7-69ACFB98A4CB}" dt="2018-10-16T04:21:29.533" v="1143" actId="165"/>
          <ac:spMkLst>
            <pc:docMk/>
            <pc:sldMk cId="289958176" sldId="373"/>
            <ac:spMk id="6" creationId="{B6512C93-A7CC-4213-BFBF-DFCF877BB93E}"/>
          </ac:spMkLst>
        </pc:spChg>
        <pc:spChg chg="mod topLvl">
          <ac:chgData name="Justin Ehrenhofer" userId="473062b43ff0ad33" providerId="LiveId" clId="{6A6825B4-FFE4-4F16-90E7-69ACFB98A4CB}" dt="2018-10-16T04:21:29.533" v="1143" actId="165"/>
          <ac:spMkLst>
            <pc:docMk/>
            <pc:sldMk cId="289958176" sldId="373"/>
            <ac:spMk id="7" creationId="{8028C8F8-51CF-4660-B924-194B77BA152E}"/>
          </ac:spMkLst>
        </pc:spChg>
        <pc:spChg chg="mod topLvl">
          <ac:chgData name="Justin Ehrenhofer" userId="473062b43ff0ad33" providerId="LiveId" clId="{6A6825B4-FFE4-4F16-90E7-69ACFB98A4CB}" dt="2018-10-16T04:21:29.533" v="1143" actId="165"/>
          <ac:spMkLst>
            <pc:docMk/>
            <pc:sldMk cId="289958176" sldId="373"/>
            <ac:spMk id="8" creationId="{ACED2FFE-1E39-4A69-8B06-36B0A0FA97C8}"/>
          </ac:spMkLst>
        </pc:spChg>
        <pc:spChg chg="mod topLvl">
          <ac:chgData name="Justin Ehrenhofer" userId="473062b43ff0ad33" providerId="LiveId" clId="{6A6825B4-FFE4-4F16-90E7-69ACFB98A4CB}" dt="2018-10-16T12:54:35.711" v="2156" actId="20577"/>
          <ac:spMkLst>
            <pc:docMk/>
            <pc:sldMk cId="289958176" sldId="373"/>
            <ac:spMk id="10" creationId="{6F17AE18-FD60-4BBD-91C1-37B4CFC48509}"/>
          </ac:spMkLst>
        </pc:spChg>
        <pc:spChg chg="mod topLvl">
          <ac:chgData name="Justin Ehrenhofer" userId="473062b43ff0ad33" providerId="LiveId" clId="{6A6825B4-FFE4-4F16-90E7-69ACFB98A4CB}" dt="2018-10-16T12:54:38.511" v="2164" actId="20577"/>
          <ac:spMkLst>
            <pc:docMk/>
            <pc:sldMk cId="289958176" sldId="373"/>
            <ac:spMk id="12" creationId="{E43F7E58-ADC3-42E0-BC52-9F777BA60F76}"/>
          </ac:spMkLst>
        </pc:spChg>
        <pc:spChg chg="del mod topLvl">
          <ac:chgData name="Justin Ehrenhofer" userId="473062b43ff0ad33" providerId="LiveId" clId="{6A6825B4-FFE4-4F16-90E7-69ACFB98A4CB}" dt="2018-10-16T04:23:47.269" v="1464" actId="478"/>
          <ac:spMkLst>
            <pc:docMk/>
            <pc:sldMk cId="289958176" sldId="373"/>
            <ac:spMk id="13" creationId="{8AEF6ECE-9947-4660-B68F-5641C850DEE3}"/>
          </ac:spMkLst>
        </pc:spChg>
        <pc:spChg chg="mod topLvl">
          <ac:chgData name="Justin Ehrenhofer" userId="473062b43ff0ad33" providerId="LiveId" clId="{6A6825B4-FFE4-4F16-90E7-69ACFB98A4CB}" dt="2018-10-16T12:54:41.202" v="2172" actId="20577"/>
          <ac:spMkLst>
            <pc:docMk/>
            <pc:sldMk cId="289958176" sldId="373"/>
            <ac:spMk id="15" creationId="{B7814527-8B0C-4A7E-9185-DFB56F679CA2}"/>
          </ac:spMkLst>
        </pc:spChg>
        <pc:spChg chg="del mod topLvl">
          <ac:chgData name="Justin Ehrenhofer" userId="473062b43ff0ad33" providerId="LiveId" clId="{6A6825B4-FFE4-4F16-90E7-69ACFB98A4CB}" dt="2018-10-16T04:23:51.625" v="1466" actId="478"/>
          <ac:spMkLst>
            <pc:docMk/>
            <pc:sldMk cId="289958176" sldId="373"/>
            <ac:spMk id="16" creationId="{99E3C5C2-A9CB-4279-83E1-C9011698636D}"/>
          </ac:spMkLst>
        </pc:spChg>
        <pc:spChg chg="del mod topLvl">
          <ac:chgData name="Justin Ehrenhofer" userId="473062b43ff0ad33" providerId="LiveId" clId="{6A6825B4-FFE4-4F16-90E7-69ACFB98A4CB}" dt="2018-10-16T04:23:50.111" v="1465" actId="478"/>
          <ac:spMkLst>
            <pc:docMk/>
            <pc:sldMk cId="289958176" sldId="373"/>
            <ac:spMk id="17" creationId="{FF97902F-5A8B-4FE3-B451-01ED43387CF9}"/>
          </ac:spMkLst>
        </pc:spChg>
        <pc:spChg chg="mod topLvl">
          <ac:chgData name="Justin Ehrenhofer" userId="473062b43ff0ad33" providerId="LiveId" clId="{6A6825B4-FFE4-4F16-90E7-69ACFB98A4CB}" dt="2018-10-16T18:08:33.571" v="4101" actId="20577"/>
          <ac:spMkLst>
            <pc:docMk/>
            <pc:sldMk cId="289958176" sldId="373"/>
            <ac:spMk id="18" creationId="{957C7470-A4AE-45A9-8738-7FE1083A53EE}"/>
          </ac:spMkLst>
        </pc:spChg>
        <pc:spChg chg="mod topLvl">
          <ac:chgData name="Justin Ehrenhofer" userId="473062b43ff0ad33" providerId="LiveId" clId="{6A6825B4-FFE4-4F16-90E7-69ACFB98A4CB}" dt="2018-10-16T12:55:28.488" v="2275" actId="20577"/>
          <ac:spMkLst>
            <pc:docMk/>
            <pc:sldMk cId="289958176" sldId="373"/>
            <ac:spMk id="19" creationId="{5FFA0B59-06DF-465E-ACB4-7D232B8FAF92}"/>
          </ac:spMkLst>
        </pc:spChg>
        <pc:spChg chg="add del mod topLvl">
          <ac:chgData name="Justin Ehrenhofer" userId="473062b43ff0ad33" providerId="LiveId" clId="{6A6825B4-FFE4-4F16-90E7-69ACFB98A4CB}" dt="2018-10-16T12:54:23.874" v="2143" actId="20577"/>
          <ac:spMkLst>
            <pc:docMk/>
            <pc:sldMk cId="289958176" sldId="373"/>
            <ac:spMk id="20" creationId="{B658DD06-3210-48E8-9839-7CF295927516}"/>
          </ac:spMkLst>
        </pc:spChg>
        <pc:spChg chg="del mod topLvl">
          <ac:chgData name="Justin Ehrenhofer" userId="473062b43ff0ad33" providerId="LiveId" clId="{6A6825B4-FFE4-4F16-90E7-69ACFB98A4CB}" dt="2018-10-16T04:22:51.031" v="1351" actId="478"/>
          <ac:spMkLst>
            <pc:docMk/>
            <pc:sldMk cId="289958176" sldId="373"/>
            <ac:spMk id="21" creationId="{A0F0FF4D-1FB6-4129-9ED1-21660CFAF08B}"/>
          </ac:spMkLst>
        </pc:spChg>
        <pc:spChg chg="add del mod">
          <ac:chgData name="Justin Ehrenhofer" userId="473062b43ff0ad33" providerId="LiveId" clId="{6A6825B4-FFE4-4F16-90E7-69ACFB98A4CB}" dt="2018-10-16T12:54:14.055" v="2135" actId="478"/>
          <ac:spMkLst>
            <pc:docMk/>
            <pc:sldMk cId="289958176" sldId="373"/>
            <ac:spMk id="22" creationId="{88C23E25-34A5-4D0A-B356-65E9590D0AE4}"/>
          </ac:spMkLst>
        </pc:spChg>
        <pc:spChg chg="add mod">
          <ac:chgData name="Justin Ehrenhofer" userId="473062b43ff0ad33" providerId="LiveId" clId="{6A6825B4-FFE4-4F16-90E7-69ACFB98A4CB}" dt="2018-10-16T13:19:17.375" v="3145" actId="113"/>
          <ac:spMkLst>
            <pc:docMk/>
            <pc:sldMk cId="289958176" sldId="373"/>
            <ac:spMk id="26" creationId="{8DFC9DF4-AE52-4456-B7C2-033F665D2C47}"/>
          </ac:spMkLst>
        </pc:spChg>
        <pc:spChg chg="add mod ord">
          <ac:chgData name="Justin Ehrenhofer" userId="473062b43ff0ad33" providerId="LiveId" clId="{6A6825B4-FFE4-4F16-90E7-69ACFB98A4CB}" dt="2018-10-16T13:00:23.262" v="2594" actId="1076"/>
          <ac:spMkLst>
            <pc:docMk/>
            <pc:sldMk cId="289958176" sldId="373"/>
            <ac:spMk id="27" creationId="{91A941E7-5413-4782-8476-4EA5B5442ABB}"/>
          </ac:spMkLst>
        </pc:spChg>
        <pc:grpChg chg="add del">
          <ac:chgData name="Justin Ehrenhofer" userId="473062b43ff0ad33" providerId="LiveId" clId="{6A6825B4-FFE4-4F16-90E7-69ACFB98A4CB}" dt="2018-10-16T04:21:29.533" v="1143" actId="165"/>
          <ac:grpSpMkLst>
            <pc:docMk/>
            <pc:sldMk cId="289958176" sldId="373"/>
            <ac:grpSpMk id="5" creationId="{29D13BC6-CB76-468C-8ACF-53EB96FA1CBF}"/>
          </ac:grpSpMkLst>
        </pc:grpChg>
        <pc:grpChg chg="add mod">
          <ac:chgData name="Justin Ehrenhofer" userId="473062b43ff0ad33" providerId="LiveId" clId="{6A6825B4-FFE4-4F16-90E7-69ACFB98A4CB}" dt="2018-10-16T13:00:15.441" v="2593" actId="1038"/>
          <ac:grpSpMkLst>
            <pc:docMk/>
            <pc:sldMk cId="289958176" sldId="373"/>
            <ac:grpSpMk id="23" creationId="{1896AADE-4CBB-4BA9-AE42-3AE16B173279}"/>
          </ac:grpSpMkLst>
        </pc:grpChg>
        <pc:grpChg chg="add mod">
          <ac:chgData name="Justin Ehrenhofer" userId="473062b43ff0ad33" providerId="LiveId" clId="{6A6825B4-FFE4-4F16-90E7-69ACFB98A4CB}" dt="2018-10-16T13:00:23.262" v="2594" actId="1076"/>
          <ac:grpSpMkLst>
            <pc:docMk/>
            <pc:sldMk cId="289958176" sldId="373"/>
            <ac:grpSpMk id="28" creationId="{89187BA9-3AC2-42FB-8D31-93A10F245A4D}"/>
          </ac:grpSpMkLst>
        </pc:grpChg>
        <pc:picChg chg="del mod topLvl">
          <ac:chgData name="Justin Ehrenhofer" userId="473062b43ff0ad33" providerId="LiveId" clId="{6A6825B4-FFE4-4F16-90E7-69ACFB98A4CB}" dt="2018-10-16T12:58:40.163" v="2396" actId="478"/>
          <ac:picMkLst>
            <pc:docMk/>
            <pc:sldMk cId="289958176" sldId="373"/>
            <ac:picMk id="9" creationId="{81749B24-1663-423B-A8D2-DD80BE47AD1D}"/>
          </ac:picMkLst>
        </pc:picChg>
        <pc:picChg chg="del mod topLvl">
          <ac:chgData name="Justin Ehrenhofer" userId="473062b43ff0ad33" providerId="LiveId" clId="{6A6825B4-FFE4-4F16-90E7-69ACFB98A4CB}" dt="2018-10-16T13:00:12.076" v="2587" actId="478"/>
          <ac:picMkLst>
            <pc:docMk/>
            <pc:sldMk cId="289958176" sldId="373"/>
            <ac:picMk id="11" creationId="{60EB014A-7605-4709-93F9-09214FCAC73A}"/>
          </ac:picMkLst>
        </pc:picChg>
        <pc:picChg chg="mod topLvl">
          <ac:chgData name="Justin Ehrenhofer" userId="473062b43ff0ad33" providerId="LiveId" clId="{6A6825B4-FFE4-4F16-90E7-69ACFB98A4CB}" dt="2018-10-16T13:01:26.123" v="2604" actId="20577"/>
          <ac:picMkLst>
            <pc:docMk/>
            <pc:sldMk cId="289958176" sldId="373"/>
            <ac:picMk id="14" creationId="{0880F315-89A5-49B0-9475-4411F2F7FDFF}"/>
          </ac:picMkLst>
        </pc:picChg>
        <pc:picChg chg="del">
          <ac:chgData name="Justin Ehrenhofer" userId="473062b43ff0ad33" providerId="LiveId" clId="{6A6825B4-FFE4-4F16-90E7-69ACFB98A4CB}" dt="2018-10-15T23:26:22.644" v="293" actId="478"/>
          <ac:picMkLst>
            <pc:docMk/>
            <pc:sldMk cId="289958176" sldId="373"/>
            <ac:picMk id="1026" creationId="{2CAC3AE9-715F-4612-BC3B-883C15D317AB}"/>
          </ac:picMkLst>
        </pc:picChg>
      </pc:sldChg>
      <pc:sldChg chg="add">
        <pc:chgData name="Justin Ehrenhofer" userId="473062b43ff0ad33" providerId="LiveId" clId="{6A6825B4-FFE4-4F16-90E7-69ACFB98A4CB}" dt="2018-10-16T04:16:36.383" v="524" actId="20577"/>
        <pc:sldMkLst>
          <pc:docMk/>
          <pc:sldMk cId="319535016" sldId="374"/>
        </pc:sldMkLst>
      </pc:sldChg>
      <pc:sldChg chg="addSp delSp modSp add ord">
        <pc:chgData name="Justin Ehrenhofer" userId="473062b43ff0ad33" providerId="LiveId" clId="{6A6825B4-FFE4-4F16-90E7-69ACFB98A4CB}" dt="2018-10-16T13:01:56.683" v="2651" actId="1037"/>
        <pc:sldMkLst>
          <pc:docMk/>
          <pc:sldMk cId="3989033910" sldId="375"/>
        </pc:sldMkLst>
        <pc:spChg chg="del">
          <ac:chgData name="Justin Ehrenhofer" userId="473062b43ff0ad33" providerId="LiveId" clId="{6A6825B4-FFE4-4F16-90E7-69ACFB98A4CB}" dt="2018-10-16T04:27:41.887" v="1852" actId="478"/>
          <ac:spMkLst>
            <pc:docMk/>
            <pc:sldMk cId="3989033910" sldId="375"/>
            <ac:spMk id="3" creationId="{C18F3C64-EECF-4D9C-B4AF-1BBFB04C81CF}"/>
          </ac:spMkLst>
        </pc:spChg>
        <pc:spChg chg="mod">
          <ac:chgData name="Justin Ehrenhofer" userId="473062b43ff0ad33" providerId="LiveId" clId="{6A6825B4-FFE4-4F16-90E7-69ACFB98A4CB}" dt="2018-10-16T04:27:06.767" v="1850" actId="20577"/>
          <ac:spMkLst>
            <pc:docMk/>
            <pc:sldMk cId="3989033910" sldId="375"/>
            <ac:spMk id="4" creationId="{42BD87B4-596D-49DB-87D0-86CF74A9630B}"/>
          </ac:spMkLst>
        </pc:spChg>
        <pc:spChg chg="add del mod">
          <ac:chgData name="Justin Ehrenhofer" userId="473062b43ff0ad33" providerId="LiveId" clId="{6A6825B4-FFE4-4F16-90E7-69ACFB98A4CB}" dt="2018-10-16T04:27:44.791" v="1854" actId="478"/>
          <ac:spMkLst>
            <pc:docMk/>
            <pc:sldMk cId="3989033910" sldId="375"/>
            <ac:spMk id="5" creationId="{875E4BBA-7C62-4C74-8442-39FA51194D57}"/>
          </ac:spMkLst>
        </pc:spChg>
        <pc:spChg chg="add">
          <ac:chgData name="Justin Ehrenhofer" userId="473062b43ff0ad33" providerId="LiveId" clId="{6A6825B4-FFE4-4F16-90E7-69ACFB98A4CB}" dt="2018-10-16T04:27:42.289" v="1853" actId="1037"/>
          <ac:spMkLst>
            <pc:docMk/>
            <pc:sldMk cId="3989033910" sldId="375"/>
            <ac:spMk id="7" creationId="{586B1D64-805F-48A2-B68B-ECACE2C342EF}"/>
          </ac:spMkLst>
        </pc:spChg>
        <pc:spChg chg="add mod">
          <ac:chgData name="Justin Ehrenhofer" userId="473062b43ff0ad33" providerId="LiveId" clId="{6A6825B4-FFE4-4F16-90E7-69ACFB98A4CB}" dt="2018-10-16T04:28:10.569" v="1902" actId="20577"/>
          <ac:spMkLst>
            <pc:docMk/>
            <pc:sldMk cId="3989033910" sldId="375"/>
            <ac:spMk id="8" creationId="{0A858634-D3D3-4AE2-9E51-3EE9EB3B9B3D}"/>
          </ac:spMkLst>
        </pc:spChg>
        <pc:spChg chg="add mod topLvl">
          <ac:chgData name="Justin Ehrenhofer" userId="473062b43ff0ad33" providerId="LiveId" clId="{6A6825B4-FFE4-4F16-90E7-69ACFB98A4CB}" dt="2018-10-16T13:01:51.098" v="2635" actId="1035"/>
          <ac:spMkLst>
            <pc:docMk/>
            <pc:sldMk cId="3989033910" sldId="375"/>
            <ac:spMk id="12" creationId="{C249912F-6460-4091-A5AA-74FED388E37D}"/>
          </ac:spMkLst>
        </pc:spChg>
        <pc:spChg chg="add mod topLvl">
          <ac:chgData name="Justin Ehrenhofer" userId="473062b43ff0ad33" providerId="LiveId" clId="{6A6825B4-FFE4-4F16-90E7-69ACFB98A4CB}" dt="2018-10-16T13:01:51.098" v="2635" actId="1035"/>
          <ac:spMkLst>
            <pc:docMk/>
            <pc:sldMk cId="3989033910" sldId="375"/>
            <ac:spMk id="13" creationId="{145C718A-2E75-43B2-8ED0-9284F71133A5}"/>
          </ac:spMkLst>
        </pc:spChg>
        <pc:spChg chg="add mod">
          <ac:chgData name="Justin Ehrenhofer" userId="473062b43ff0ad33" providerId="LiveId" clId="{6A6825B4-FFE4-4F16-90E7-69ACFB98A4CB}" dt="2018-10-16T13:01:56.683" v="2651" actId="1037"/>
          <ac:spMkLst>
            <pc:docMk/>
            <pc:sldMk cId="3989033910" sldId="375"/>
            <ac:spMk id="15" creationId="{6386A1F6-D45C-4395-BBFD-6AB25D0D3AE7}"/>
          </ac:spMkLst>
        </pc:spChg>
        <pc:spChg chg="add mod">
          <ac:chgData name="Justin Ehrenhofer" userId="473062b43ff0ad33" providerId="LiveId" clId="{6A6825B4-FFE4-4F16-90E7-69ACFB98A4CB}" dt="2018-10-16T13:01:56.683" v="2651" actId="1037"/>
          <ac:spMkLst>
            <pc:docMk/>
            <pc:sldMk cId="3989033910" sldId="375"/>
            <ac:spMk id="16" creationId="{B0176A61-EE50-439C-9304-24B480A12E2E}"/>
          </ac:spMkLst>
        </pc:spChg>
        <pc:spChg chg="add mod">
          <ac:chgData name="Justin Ehrenhofer" userId="473062b43ff0ad33" providerId="LiveId" clId="{6A6825B4-FFE4-4F16-90E7-69ACFB98A4CB}" dt="2018-10-16T04:30:35.748" v="2031" actId="207"/>
          <ac:spMkLst>
            <pc:docMk/>
            <pc:sldMk cId="3989033910" sldId="375"/>
            <ac:spMk id="17" creationId="{8ED1E7A1-7BAE-4685-8DB1-8A51CCF3E88B}"/>
          </ac:spMkLst>
        </pc:spChg>
        <pc:spChg chg="add mod">
          <ac:chgData name="Justin Ehrenhofer" userId="473062b43ff0ad33" providerId="LiveId" clId="{6A6825B4-FFE4-4F16-90E7-69ACFB98A4CB}" dt="2018-10-16T04:30:39.603" v="2032" actId="207"/>
          <ac:spMkLst>
            <pc:docMk/>
            <pc:sldMk cId="3989033910" sldId="375"/>
            <ac:spMk id="18" creationId="{471BAEB4-1292-4406-8DB1-47D95D8041AC}"/>
          </ac:spMkLst>
        </pc:spChg>
        <pc:grpChg chg="add del mod">
          <ac:chgData name="Justin Ehrenhofer" userId="473062b43ff0ad33" providerId="LiveId" clId="{6A6825B4-FFE4-4F16-90E7-69ACFB98A4CB}" dt="2018-10-16T04:29:43.166" v="1958" actId="165"/>
          <ac:grpSpMkLst>
            <pc:docMk/>
            <pc:sldMk cId="3989033910" sldId="375"/>
            <ac:grpSpMk id="6" creationId="{88B2320F-3371-45AE-B2DA-B64F3BAAC0CE}"/>
          </ac:grpSpMkLst>
        </pc:grpChg>
        <pc:picChg chg="del">
          <ac:chgData name="Justin Ehrenhofer" userId="473062b43ff0ad33" providerId="LiveId" clId="{6A6825B4-FFE4-4F16-90E7-69ACFB98A4CB}" dt="2018-10-16T04:27:11.744" v="1851" actId="478"/>
          <ac:picMkLst>
            <pc:docMk/>
            <pc:sldMk cId="3989033910" sldId="375"/>
            <ac:picMk id="1026" creationId="{2CAC3AE9-715F-4612-BC3B-883C15D317AB}"/>
          </ac:picMkLst>
        </pc:picChg>
        <pc:cxnChg chg="add mod">
          <ac:chgData name="Justin Ehrenhofer" userId="473062b43ff0ad33" providerId="LiveId" clId="{6A6825B4-FFE4-4F16-90E7-69ACFB98A4CB}" dt="2018-10-16T12:56:37.832" v="2361" actId="208"/>
          <ac:cxnSpMkLst>
            <pc:docMk/>
            <pc:sldMk cId="3989033910" sldId="375"/>
            <ac:cxnSpMk id="9" creationId="{9FF6E8C4-5A4E-486C-9F03-1CB85E8F4604}"/>
          </ac:cxnSpMkLst>
        </pc:cxnChg>
        <pc:cxnChg chg="add mod">
          <ac:chgData name="Justin Ehrenhofer" userId="473062b43ff0ad33" providerId="LiveId" clId="{6A6825B4-FFE4-4F16-90E7-69ACFB98A4CB}" dt="2018-10-16T12:56:55.854" v="2390" actId="208"/>
          <ac:cxnSpMkLst>
            <pc:docMk/>
            <pc:sldMk cId="3989033910" sldId="375"/>
            <ac:cxnSpMk id="10" creationId="{08FEA03F-4310-48B7-B856-53DE4C96D906}"/>
          </ac:cxnSpMkLst>
        </pc:cxnChg>
        <pc:cxnChg chg="add mod">
          <ac:chgData name="Justin Ehrenhofer" userId="473062b43ff0ad33" providerId="LiveId" clId="{6A6825B4-FFE4-4F16-90E7-69ACFB98A4CB}" dt="2018-10-16T12:56:59.737" v="2391" actId="208"/>
          <ac:cxnSpMkLst>
            <pc:docMk/>
            <pc:sldMk cId="3989033910" sldId="375"/>
            <ac:cxnSpMk id="11" creationId="{5BEB6F23-773A-4F13-B196-40DD2C58A4F3}"/>
          </ac:cxnSpMkLst>
        </pc:cxnChg>
      </pc:sldChg>
      <pc:sldChg chg="addSp delSp modSp add del">
        <pc:chgData name="Justin Ehrenhofer" userId="473062b43ff0ad33" providerId="LiveId" clId="{6A6825B4-FFE4-4F16-90E7-69ACFB98A4CB}" dt="2018-10-16T18:05:43.664" v="4087" actId="20577"/>
        <pc:sldMkLst>
          <pc:docMk/>
          <pc:sldMk cId="395047718" sldId="376"/>
        </pc:sldMkLst>
        <pc:spChg chg="del mod">
          <ac:chgData name="Justin Ehrenhofer" userId="473062b43ff0ad33" providerId="LiveId" clId="{6A6825B4-FFE4-4F16-90E7-69ACFB98A4CB}" dt="2018-10-16T13:10:58.471" v="2906" actId="931"/>
          <ac:spMkLst>
            <pc:docMk/>
            <pc:sldMk cId="395047718" sldId="376"/>
            <ac:spMk id="3" creationId="{C18F3C64-EECF-4D9C-B4AF-1BBFB04C81CF}"/>
          </ac:spMkLst>
        </pc:spChg>
        <pc:spChg chg="mod">
          <ac:chgData name="Justin Ehrenhofer" userId="473062b43ff0ad33" providerId="LiveId" clId="{6A6825B4-FFE4-4F16-90E7-69ACFB98A4CB}" dt="2018-10-16T13:03:17.957" v="2653" actId="113"/>
          <ac:spMkLst>
            <pc:docMk/>
            <pc:sldMk cId="395047718" sldId="376"/>
            <ac:spMk id="4" creationId="{42BD87B4-596D-49DB-87D0-86CF74A9630B}"/>
          </ac:spMkLst>
        </pc:spChg>
        <pc:spChg chg="add mod">
          <ac:chgData name="Justin Ehrenhofer" userId="473062b43ff0ad33" providerId="LiveId" clId="{6A6825B4-FFE4-4F16-90E7-69ACFB98A4CB}" dt="2018-10-16T18:01:21.290" v="4012" actId="20577"/>
          <ac:spMkLst>
            <pc:docMk/>
            <pc:sldMk cId="395047718" sldId="376"/>
            <ac:spMk id="7" creationId="{48448C58-5125-4C47-B63F-7187ACDEB795}"/>
          </ac:spMkLst>
        </pc:spChg>
        <pc:picChg chg="add mod">
          <ac:chgData name="Justin Ehrenhofer" userId="473062b43ff0ad33" providerId="LiveId" clId="{6A6825B4-FFE4-4F16-90E7-69ACFB98A4CB}" dt="2018-10-16T13:12:18.600" v="2916" actId="14100"/>
          <ac:picMkLst>
            <pc:docMk/>
            <pc:sldMk cId="395047718" sldId="376"/>
            <ac:picMk id="5" creationId="{23408F0F-2255-44A6-8D2D-C068DC55AC59}"/>
          </ac:picMkLst>
        </pc:picChg>
        <pc:picChg chg="add mod">
          <ac:chgData name="Justin Ehrenhofer" userId="473062b43ff0ad33" providerId="LiveId" clId="{6A6825B4-FFE4-4F16-90E7-69ACFB98A4CB}" dt="2018-10-16T13:16:34.071" v="3140" actId="1036"/>
          <ac:picMkLst>
            <pc:docMk/>
            <pc:sldMk cId="395047718" sldId="376"/>
            <ac:picMk id="5122" creationId="{5F643C34-8EB0-4F72-AB6A-4600C245359B}"/>
          </ac:picMkLst>
        </pc:picChg>
        <pc:picChg chg="add mod">
          <ac:chgData name="Justin Ehrenhofer" userId="473062b43ff0ad33" providerId="LiveId" clId="{6A6825B4-FFE4-4F16-90E7-69ACFB98A4CB}" dt="2018-10-16T18:05:43.664" v="4087" actId="20577"/>
          <ac:picMkLst>
            <pc:docMk/>
            <pc:sldMk cId="395047718" sldId="376"/>
            <ac:picMk id="5124" creationId="{80FEA0BD-1526-4D78-A5AD-FF46416DC1ED}"/>
          </ac:picMkLst>
        </pc:picChg>
      </pc:sldChg>
      <pc:sldChg chg="addSp delSp modSp add modAnim">
        <pc:chgData name="Justin Ehrenhofer" userId="473062b43ff0ad33" providerId="LiveId" clId="{6A6825B4-FFE4-4F16-90E7-69ACFB98A4CB}" dt="2018-10-16T13:10:17.443" v="2891" actId="20577"/>
        <pc:sldMkLst>
          <pc:docMk/>
          <pc:sldMk cId="2928098889" sldId="377"/>
        </pc:sldMkLst>
        <pc:spChg chg="del">
          <ac:chgData name="Justin Ehrenhofer" userId="473062b43ff0ad33" providerId="LiveId" clId="{6A6825B4-FFE4-4F16-90E7-69ACFB98A4CB}" dt="2018-10-16T13:06:21.197" v="2727" actId="478"/>
          <ac:spMkLst>
            <pc:docMk/>
            <pc:sldMk cId="2928098889" sldId="377"/>
            <ac:spMk id="6" creationId="{00000000-0000-0000-0000-000000000000}"/>
          </ac:spMkLst>
        </pc:spChg>
        <pc:spChg chg="del">
          <ac:chgData name="Justin Ehrenhofer" userId="473062b43ff0ad33" providerId="LiveId" clId="{6A6825B4-FFE4-4F16-90E7-69ACFB98A4CB}" dt="2018-10-16T13:05:44.933" v="2721" actId="478"/>
          <ac:spMkLst>
            <pc:docMk/>
            <pc:sldMk cId="2928098889" sldId="377"/>
            <ac:spMk id="8" creationId="{00000000-0000-0000-0000-000000000000}"/>
          </ac:spMkLst>
        </pc:spChg>
        <pc:spChg chg="add mod">
          <ac:chgData name="Justin Ehrenhofer" userId="473062b43ff0ad33" providerId="LiveId" clId="{6A6825B4-FFE4-4F16-90E7-69ACFB98A4CB}" dt="2018-10-16T13:10:04.528" v="2890" actId="255"/>
          <ac:spMkLst>
            <pc:docMk/>
            <pc:sldMk cId="2928098889" sldId="377"/>
            <ac:spMk id="9" creationId="{CF64102E-493E-4BC7-B802-1D22F7F28F9B}"/>
          </ac:spMkLst>
        </pc:spChg>
        <pc:spChg chg="add mod">
          <ac:chgData name="Justin Ehrenhofer" userId="473062b43ff0ad33" providerId="LiveId" clId="{6A6825B4-FFE4-4F16-90E7-69ACFB98A4CB}" dt="2018-10-16T13:09:01.876" v="2795" actId="14100"/>
          <ac:spMkLst>
            <pc:docMk/>
            <pc:sldMk cId="2928098889" sldId="377"/>
            <ac:spMk id="10" creationId="{92A1553B-5B31-4C65-BF28-DE228ABFE2C3}"/>
          </ac:spMkLst>
        </pc:spChg>
        <pc:picChg chg="del">
          <ac:chgData name="Justin Ehrenhofer" userId="473062b43ff0ad33" providerId="LiveId" clId="{6A6825B4-FFE4-4F16-90E7-69ACFB98A4CB}" dt="2018-10-16T13:06:19.995" v="2726" actId="478"/>
          <ac:picMkLst>
            <pc:docMk/>
            <pc:sldMk cId="2928098889" sldId="377"/>
            <ac:picMk id="7" creationId="{00000000-0000-0000-0000-000000000000}"/>
          </ac:picMkLst>
        </pc:picChg>
        <pc:picChg chg="mod modCrop">
          <ac:chgData name="Justin Ehrenhofer" userId="473062b43ff0ad33" providerId="LiveId" clId="{6A6825B4-FFE4-4F16-90E7-69ACFB98A4CB}" dt="2018-10-16T13:10:17.443" v="2891" actId="20577"/>
          <ac:picMkLst>
            <pc:docMk/>
            <pc:sldMk cId="2928098889" sldId="377"/>
            <ac:picMk id="2050" creationId="{43D7433A-B449-439F-8582-F9835F9E5FB2}"/>
          </ac:picMkLst>
        </pc:picChg>
        <pc:picChg chg="add mod modCrop">
          <ac:chgData name="Justin Ehrenhofer" userId="473062b43ff0ad33" providerId="LiveId" clId="{6A6825B4-FFE4-4F16-90E7-69ACFB98A4CB}" dt="2018-10-16T13:08:58.603" v="2794" actId="1038"/>
          <ac:picMkLst>
            <pc:docMk/>
            <pc:sldMk cId="2928098889" sldId="377"/>
            <ac:picMk id="4098" creationId="{F3AB5719-837E-4DD9-94B6-CC3918DFAD33}"/>
          </ac:picMkLst>
        </pc:picChg>
      </pc:sldChg>
      <pc:sldChg chg="addSp delSp modSp add">
        <pc:chgData name="Justin Ehrenhofer" userId="473062b43ff0ad33" providerId="LiveId" clId="{6A6825B4-FFE4-4F16-90E7-69ACFB98A4CB}" dt="2018-10-16T13:26:13.704" v="3162" actId="14100"/>
        <pc:sldMkLst>
          <pc:docMk/>
          <pc:sldMk cId="2530143243" sldId="378"/>
        </pc:sldMkLst>
        <pc:spChg chg="del">
          <ac:chgData name="Justin Ehrenhofer" userId="473062b43ff0ad33" providerId="LiveId" clId="{6A6825B4-FFE4-4F16-90E7-69ACFB98A4CB}" dt="2018-10-16T13:24:24.890" v="3153" actId="478"/>
          <ac:spMkLst>
            <pc:docMk/>
            <pc:sldMk cId="2530143243" sldId="378"/>
            <ac:spMk id="7" creationId="{586B1D64-805F-48A2-B68B-ECACE2C342EF}"/>
          </ac:spMkLst>
        </pc:spChg>
        <pc:spChg chg="del">
          <ac:chgData name="Justin Ehrenhofer" userId="473062b43ff0ad33" providerId="LiveId" clId="{6A6825B4-FFE4-4F16-90E7-69ACFB98A4CB}" dt="2018-10-16T13:24:24.890" v="3153" actId="478"/>
          <ac:spMkLst>
            <pc:docMk/>
            <pc:sldMk cId="2530143243" sldId="378"/>
            <ac:spMk id="8" creationId="{0A858634-D3D3-4AE2-9E51-3EE9EB3B9B3D}"/>
          </ac:spMkLst>
        </pc:spChg>
        <pc:spChg chg="del">
          <ac:chgData name="Justin Ehrenhofer" userId="473062b43ff0ad33" providerId="LiveId" clId="{6A6825B4-FFE4-4F16-90E7-69ACFB98A4CB}" dt="2018-10-16T13:24:24.890" v="3153" actId="478"/>
          <ac:spMkLst>
            <pc:docMk/>
            <pc:sldMk cId="2530143243" sldId="378"/>
            <ac:spMk id="12" creationId="{C249912F-6460-4091-A5AA-74FED388E37D}"/>
          </ac:spMkLst>
        </pc:spChg>
        <pc:spChg chg="del">
          <ac:chgData name="Justin Ehrenhofer" userId="473062b43ff0ad33" providerId="LiveId" clId="{6A6825B4-FFE4-4F16-90E7-69ACFB98A4CB}" dt="2018-10-16T13:24:24.890" v="3153" actId="478"/>
          <ac:spMkLst>
            <pc:docMk/>
            <pc:sldMk cId="2530143243" sldId="378"/>
            <ac:spMk id="13" creationId="{145C718A-2E75-43B2-8ED0-9284F71133A5}"/>
          </ac:spMkLst>
        </pc:spChg>
        <pc:spChg chg="del">
          <ac:chgData name="Justin Ehrenhofer" userId="473062b43ff0ad33" providerId="LiveId" clId="{6A6825B4-FFE4-4F16-90E7-69ACFB98A4CB}" dt="2018-10-16T13:24:24.890" v="3153" actId="478"/>
          <ac:spMkLst>
            <pc:docMk/>
            <pc:sldMk cId="2530143243" sldId="378"/>
            <ac:spMk id="15" creationId="{6386A1F6-D45C-4395-BBFD-6AB25D0D3AE7}"/>
          </ac:spMkLst>
        </pc:spChg>
        <pc:spChg chg="del">
          <ac:chgData name="Justin Ehrenhofer" userId="473062b43ff0ad33" providerId="LiveId" clId="{6A6825B4-FFE4-4F16-90E7-69ACFB98A4CB}" dt="2018-10-16T13:24:24.890" v="3153" actId="478"/>
          <ac:spMkLst>
            <pc:docMk/>
            <pc:sldMk cId="2530143243" sldId="378"/>
            <ac:spMk id="16" creationId="{B0176A61-EE50-439C-9304-24B480A12E2E}"/>
          </ac:spMkLst>
        </pc:spChg>
        <pc:spChg chg="del">
          <ac:chgData name="Justin Ehrenhofer" userId="473062b43ff0ad33" providerId="LiveId" clId="{6A6825B4-FFE4-4F16-90E7-69ACFB98A4CB}" dt="2018-10-16T13:24:24.890" v="3153" actId="478"/>
          <ac:spMkLst>
            <pc:docMk/>
            <pc:sldMk cId="2530143243" sldId="378"/>
            <ac:spMk id="17" creationId="{8ED1E7A1-7BAE-4685-8DB1-8A51CCF3E88B}"/>
          </ac:spMkLst>
        </pc:spChg>
        <pc:spChg chg="del">
          <ac:chgData name="Justin Ehrenhofer" userId="473062b43ff0ad33" providerId="LiveId" clId="{6A6825B4-FFE4-4F16-90E7-69ACFB98A4CB}" dt="2018-10-16T13:24:24.890" v="3153" actId="478"/>
          <ac:spMkLst>
            <pc:docMk/>
            <pc:sldMk cId="2530143243" sldId="378"/>
            <ac:spMk id="18" creationId="{471BAEB4-1292-4406-8DB1-47D95D8041AC}"/>
          </ac:spMkLst>
        </pc:spChg>
        <pc:picChg chg="add mod">
          <ac:chgData name="Justin Ehrenhofer" userId="473062b43ff0ad33" providerId="LiveId" clId="{6A6825B4-FFE4-4F16-90E7-69ACFB98A4CB}" dt="2018-10-16T13:26:13.704" v="3162" actId="14100"/>
          <ac:picMkLst>
            <pc:docMk/>
            <pc:sldMk cId="2530143243" sldId="378"/>
            <ac:picMk id="6146" creationId="{AAA1CFFE-000A-413F-8800-75C0990565E0}"/>
          </ac:picMkLst>
        </pc:picChg>
        <pc:picChg chg="add mod">
          <ac:chgData name="Justin Ehrenhofer" userId="473062b43ff0ad33" providerId="LiveId" clId="{6A6825B4-FFE4-4F16-90E7-69ACFB98A4CB}" dt="2018-10-16T13:26:13.704" v="3162" actId="14100"/>
          <ac:picMkLst>
            <pc:docMk/>
            <pc:sldMk cId="2530143243" sldId="378"/>
            <ac:picMk id="6148" creationId="{BE472ACA-C490-49E0-8F43-F49B28642D03}"/>
          </ac:picMkLst>
        </pc:picChg>
        <pc:cxnChg chg="del">
          <ac:chgData name="Justin Ehrenhofer" userId="473062b43ff0ad33" providerId="LiveId" clId="{6A6825B4-FFE4-4F16-90E7-69ACFB98A4CB}" dt="2018-10-16T13:24:24.890" v="3153" actId="478"/>
          <ac:cxnSpMkLst>
            <pc:docMk/>
            <pc:sldMk cId="2530143243" sldId="378"/>
            <ac:cxnSpMk id="9" creationId="{9FF6E8C4-5A4E-486C-9F03-1CB85E8F4604}"/>
          </ac:cxnSpMkLst>
        </pc:cxnChg>
        <pc:cxnChg chg="del">
          <ac:chgData name="Justin Ehrenhofer" userId="473062b43ff0ad33" providerId="LiveId" clId="{6A6825B4-FFE4-4F16-90E7-69ACFB98A4CB}" dt="2018-10-16T13:24:24.890" v="3153" actId="478"/>
          <ac:cxnSpMkLst>
            <pc:docMk/>
            <pc:sldMk cId="2530143243" sldId="378"/>
            <ac:cxnSpMk id="10" creationId="{08FEA03F-4310-48B7-B856-53DE4C96D906}"/>
          </ac:cxnSpMkLst>
        </pc:cxnChg>
        <pc:cxnChg chg="del">
          <ac:chgData name="Justin Ehrenhofer" userId="473062b43ff0ad33" providerId="LiveId" clId="{6A6825B4-FFE4-4F16-90E7-69ACFB98A4CB}" dt="2018-10-16T13:24:24.890" v="3153" actId="478"/>
          <ac:cxnSpMkLst>
            <pc:docMk/>
            <pc:sldMk cId="2530143243" sldId="378"/>
            <ac:cxnSpMk id="11" creationId="{5BEB6F23-773A-4F13-B196-40DD2C58A4F3}"/>
          </ac:cxnSpMkLst>
        </pc:cxnChg>
      </pc:sldChg>
      <pc:sldChg chg="addSp delSp modSp add">
        <pc:chgData name="Justin Ehrenhofer" userId="473062b43ff0ad33" providerId="LiveId" clId="{6A6825B4-FFE4-4F16-90E7-69ACFB98A4CB}" dt="2018-10-16T18:04:55.113" v="4080" actId="1076"/>
        <pc:sldMkLst>
          <pc:docMk/>
          <pc:sldMk cId="2921763152" sldId="379"/>
        </pc:sldMkLst>
        <pc:spChg chg="mod">
          <ac:chgData name="Justin Ehrenhofer" userId="473062b43ff0ad33" providerId="LiveId" clId="{6A6825B4-FFE4-4F16-90E7-69ACFB98A4CB}" dt="2018-10-16T13:35:22.940" v="3560" actId="27636"/>
          <ac:spMkLst>
            <pc:docMk/>
            <pc:sldMk cId="2921763152" sldId="379"/>
            <ac:spMk id="3" creationId="{C18F3C64-EECF-4D9C-B4AF-1BBFB04C81CF}"/>
          </ac:spMkLst>
        </pc:spChg>
        <pc:spChg chg="mod">
          <ac:chgData name="Justin Ehrenhofer" userId="473062b43ff0ad33" providerId="LiveId" clId="{6A6825B4-FFE4-4F16-90E7-69ACFB98A4CB}" dt="2018-10-16T13:33:38.509" v="3201" actId="20577"/>
          <ac:spMkLst>
            <pc:docMk/>
            <pc:sldMk cId="2921763152" sldId="379"/>
            <ac:spMk id="4" creationId="{42BD87B4-596D-49DB-87D0-86CF74A9630B}"/>
          </ac:spMkLst>
        </pc:spChg>
        <pc:picChg chg="del">
          <ac:chgData name="Justin Ehrenhofer" userId="473062b43ff0ad33" providerId="LiveId" clId="{6A6825B4-FFE4-4F16-90E7-69ACFB98A4CB}" dt="2018-10-16T13:33:40.320" v="3202" actId="478"/>
          <ac:picMkLst>
            <pc:docMk/>
            <pc:sldMk cId="2921763152" sldId="379"/>
            <ac:picMk id="1026" creationId="{2CAC3AE9-715F-4612-BC3B-883C15D317AB}"/>
          </ac:picMkLst>
        </pc:picChg>
        <pc:picChg chg="add mod modCrop">
          <ac:chgData name="Justin Ehrenhofer" userId="473062b43ff0ad33" providerId="LiveId" clId="{6A6825B4-FFE4-4F16-90E7-69ACFB98A4CB}" dt="2018-10-16T18:04:55.113" v="4080" actId="1076"/>
          <ac:picMkLst>
            <pc:docMk/>
            <pc:sldMk cId="2921763152" sldId="379"/>
            <ac:picMk id="9218" creationId="{539487F5-97E8-43C8-812A-B1EB971449C4}"/>
          </ac:picMkLst>
        </pc:picChg>
      </pc:sldChg>
    </pc:docChg>
  </pc:docChgLst>
</pc:chgInfo>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4.png>
</file>

<file path=ppt/media/image35.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0A6C8E-FBDC-42C6-A6D8-C85FAECC1F84}" type="datetimeFigureOut">
              <a:rPr lang="en-US" smtClean="0"/>
              <a:t>10/29/2018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0D1828-4E70-4F24-9F21-32FC0181F9D8}" type="slidenum">
              <a:rPr lang="en-US" smtClean="0"/>
              <a:t>‹#›</a:t>
            </a:fld>
            <a:endParaRPr lang="en-US"/>
          </a:p>
        </p:txBody>
      </p:sp>
    </p:spTree>
    <p:extLst>
      <p:ext uri="{BB962C8B-B14F-4D97-AF65-F5344CB8AC3E}">
        <p14:creationId xmlns:p14="http://schemas.microsoft.com/office/powerpoint/2010/main" val="1039030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AFFB7B3-A7C1-4B78-91E8-8C25CF3B30B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11338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https://www.wired.com/story/monero-privacy/</a:t>
            </a:r>
          </a:p>
        </p:txBody>
      </p:sp>
      <p:sp>
        <p:nvSpPr>
          <p:cNvPr id="4" name="Slide Number Placeholder 3"/>
          <p:cNvSpPr>
            <a:spLocks noGrp="1"/>
          </p:cNvSpPr>
          <p:nvPr>
            <p:ph type="sldNum" sz="quarter" idx="10"/>
          </p:nvPr>
        </p:nvSpPr>
        <p:spPr/>
        <p:txBody>
          <a:bodyPr/>
          <a:lstStyle/>
          <a:p>
            <a:fld id="{F90D1828-4E70-4F24-9F21-32FC0181F9D8}" type="slidenum">
              <a:rPr lang="en-US" smtClean="0"/>
              <a:t>5</a:t>
            </a:fld>
            <a:endParaRPr lang="en-US"/>
          </a:p>
        </p:txBody>
      </p:sp>
    </p:spTree>
    <p:extLst>
      <p:ext uri="{BB962C8B-B14F-4D97-AF65-F5344CB8AC3E}">
        <p14:creationId xmlns:p14="http://schemas.microsoft.com/office/powerpoint/2010/main" val="3236962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Bitcoin</a:t>
            </a:r>
            <a:r>
              <a:rPr lang="en-US" baseline="0" dirty="0"/>
              <a:t> is not private! In fact, it is perhaps the most transparent money system ever made. Everyone in the world can see a history of the following:</a:t>
            </a:r>
          </a:p>
          <a:p>
            <a:endParaRPr lang="en-US" baseline="0" dirty="0"/>
          </a:p>
          <a:p>
            <a:pPr marL="235572" indent="-235572">
              <a:buAutoNum type="arabicPeriod"/>
            </a:pPr>
            <a:r>
              <a:rPr lang="en-US" baseline="0" dirty="0"/>
              <a:t>The amount of money in a wallet</a:t>
            </a:r>
          </a:p>
          <a:p>
            <a:pPr marL="235572" indent="-235572">
              <a:buAutoNum type="arabicPeriod"/>
            </a:pPr>
            <a:r>
              <a:rPr lang="en-US" baseline="0" dirty="0"/>
              <a:t>Where the Bitcoin came from</a:t>
            </a:r>
          </a:p>
          <a:p>
            <a:pPr marL="235572" indent="-235572">
              <a:buAutoNum type="arabicPeriod"/>
            </a:pPr>
            <a:r>
              <a:rPr lang="en-US" baseline="0" dirty="0"/>
              <a:t>Where the Bitcoin went</a:t>
            </a:r>
          </a:p>
          <a:p>
            <a:pPr marL="235572" indent="-235572">
              <a:buAutoNum type="arabicPeriod"/>
            </a:pPr>
            <a:endParaRPr lang="en-US" baseline="0" dirty="0"/>
          </a:p>
          <a:p>
            <a:r>
              <a:rPr lang="en-US" baseline="0" dirty="0"/>
              <a:t>This visualization shows the transfer of Bitcoin from large accounts to others. It is a visual representation of transfers of Bitcoin.</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AFFB7B3-A7C1-4B78-91E8-8C25CF3B30B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5169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people</a:t>
            </a:r>
            <a:r>
              <a:rPr lang="en-US" baseline="0" dirty="0"/>
              <a:t> started realizing that Bitcoin is not private, they tried adding things on top of Bitcoin so some people could have privacy. This is traditionally done with a Bitcoin mixing or </a:t>
            </a:r>
            <a:r>
              <a:rPr lang="en-US" baseline="0" dirty="0" err="1"/>
              <a:t>CoinJoin</a:t>
            </a:r>
            <a:r>
              <a:rPr lang="en-US" baseline="0" dirty="0"/>
              <a:t> approach. Several people take their Bitcoin and send it to a centralized server. This centralized server then gives a random Bitcoin from among those received back to the users. Ideally, this could provide some </a:t>
            </a:r>
            <a:r>
              <a:rPr lang="en-US" baseline="0" dirty="0" err="1"/>
              <a:t>untraceability</a:t>
            </a:r>
            <a:r>
              <a:rPr lang="en-US" baseline="0" dirty="0"/>
              <a:t>, since the origin of the received funds is ambiguous. However, there are several fundamental issues with this type of approach.</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t>10</a:t>
            </a:fld>
            <a:endParaRPr lang="en-US"/>
          </a:p>
        </p:txBody>
      </p:sp>
    </p:spTree>
    <p:extLst>
      <p:ext uri="{BB962C8B-B14F-4D97-AF65-F5344CB8AC3E}">
        <p14:creationId xmlns:p14="http://schemas.microsoft.com/office/powerpoint/2010/main" val="230148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vast majority of people who use an optional system that costs extra which you need to go out of your way to use are people who have tainted coins. Tainted coins are coins that are known to previously be used for illicit purposes. An insignificant number of people pay money to mix clean coins. Thus, mixers do not work very well at providing plausible deniability. Instead, they make you stand out, since it makes it look like you are doing something wrong. Mixing itself is a shady act.</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t>11</a:t>
            </a:fld>
            <a:endParaRPr lang="en-US"/>
          </a:p>
        </p:txBody>
      </p:sp>
    </p:spTree>
    <p:extLst>
      <p:ext uri="{BB962C8B-B14F-4D97-AF65-F5344CB8AC3E}">
        <p14:creationId xmlns:p14="http://schemas.microsoft.com/office/powerpoint/2010/main" val="13055309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a:t>
            </a:r>
            <a:r>
              <a:rPr lang="en-US" baseline="0" dirty="0"/>
              <a:t> you add a level of trust to the system. While Bitcoin is trustless, you need to trust the mixer you use with </a:t>
            </a:r>
            <a:r>
              <a:rPr lang="en-US" baseline="0" dirty="0" err="1"/>
              <a:t>CoinJoin</a:t>
            </a:r>
            <a:r>
              <a:rPr lang="en-US" baseline="0" dirty="0"/>
              <a:t>. They may choose to keep a history of the transaction information, and the people who use the service will never know. People must trust that the mixer does not act maliciously, which is a systemic risk with mixing services. In an ideal private system, you should not have to trust anyone else with your privacy.</a:t>
            </a:r>
          </a:p>
          <a:p>
            <a:endParaRPr lang="en-US" baseline="0" dirty="0"/>
          </a:p>
          <a:p>
            <a:r>
              <a:rPr lang="en-US" baseline="0" dirty="0"/>
              <a:t>Finally, from a convenience perspective, it takes a long time to mix coins, since you need to wait for other participants to mix with. If you plan to mix a large number of coins several times, it can take days or weeks. Few users will go through this effort.</a:t>
            </a:r>
            <a:endParaRPr lang="en-US" dirty="0"/>
          </a:p>
        </p:txBody>
      </p:sp>
      <p:sp>
        <p:nvSpPr>
          <p:cNvPr id="4" name="Slide Number Placeholder 3"/>
          <p:cNvSpPr>
            <a:spLocks noGrp="1"/>
          </p:cNvSpPr>
          <p:nvPr>
            <p:ph type="sldNum" sz="quarter" idx="10"/>
          </p:nvPr>
        </p:nvSpPr>
        <p:spPr/>
        <p:txBody>
          <a:bodyPr/>
          <a:lstStyle/>
          <a:p>
            <a:fld id="{CAFFB7B3-A7C1-4B78-91E8-8C25CF3B30BB}" type="slidenum">
              <a:rPr lang="en-US" smtClean="0"/>
              <a:t>12</a:t>
            </a:fld>
            <a:endParaRPr lang="en-US"/>
          </a:p>
        </p:txBody>
      </p:sp>
    </p:spTree>
    <p:extLst>
      <p:ext uri="{BB962C8B-B14F-4D97-AF65-F5344CB8AC3E}">
        <p14:creationId xmlns:p14="http://schemas.microsoft.com/office/powerpoint/2010/main" val="3440325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0D1828-4E70-4F24-9F21-32FC0181F9D8}" type="slidenum">
              <a:rPr lang="en-US" smtClean="0"/>
              <a:t>15</a:t>
            </a:fld>
            <a:endParaRPr lang="en-US"/>
          </a:p>
        </p:txBody>
      </p:sp>
    </p:spTree>
    <p:extLst>
      <p:ext uri="{BB962C8B-B14F-4D97-AF65-F5344CB8AC3E}">
        <p14:creationId xmlns:p14="http://schemas.microsoft.com/office/powerpoint/2010/main" val="4049512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B550D69-2D75-4E9D-8483-2D90E25ADD06}" type="datetimeFigureOut">
              <a:rPr lang="en-US" smtClean="0"/>
              <a:t>10/29/2018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EB677A-9815-4E21-80DB-C7D40CDDB4AE}" type="slidenum">
              <a:rPr lang="en-US" smtClean="0"/>
              <a:t>‹#›</a:t>
            </a:fld>
            <a:endParaRPr lang="en-US"/>
          </a:p>
        </p:txBody>
      </p:sp>
    </p:spTree>
    <p:extLst>
      <p:ext uri="{BB962C8B-B14F-4D97-AF65-F5344CB8AC3E}">
        <p14:creationId xmlns:p14="http://schemas.microsoft.com/office/powerpoint/2010/main" val="2817609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550D69-2D75-4E9D-8483-2D90E25ADD06}" type="datetimeFigureOut">
              <a:rPr lang="en-US" smtClean="0"/>
              <a:t>10/29/2018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EB677A-9815-4E21-80DB-C7D40CDDB4AE}" type="slidenum">
              <a:rPr lang="en-US" smtClean="0"/>
              <a:t>‹#›</a:t>
            </a:fld>
            <a:endParaRPr lang="en-US"/>
          </a:p>
        </p:txBody>
      </p:sp>
    </p:spTree>
    <p:extLst>
      <p:ext uri="{BB962C8B-B14F-4D97-AF65-F5344CB8AC3E}">
        <p14:creationId xmlns:p14="http://schemas.microsoft.com/office/powerpoint/2010/main" val="1805701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550D69-2D75-4E9D-8483-2D90E25ADD06}" type="datetimeFigureOut">
              <a:rPr lang="en-US" smtClean="0"/>
              <a:t>10/29/2018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EB677A-9815-4E21-80DB-C7D40CDDB4AE}" type="slidenum">
              <a:rPr lang="en-US" smtClean="0"/>
              <a:t>‹#›</a:t>
            </a:fld>
            <a:endParaRPr lang="en-US"/>
          </a:p>
        </p:txBody>
      </p:sp>
    </p:spTree>
    <p:extLst>
      <p:ext uri="{BB962C8B-B14F-4D97-AF65-F5344CB8AC3E}">
        <p14:creationId xmlns:p14="http://schemas.microsoft.com/office/powerpoint/2010/main" val="20727980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550D69-2D75-4E9D-8483-2D90E25ADD06}" type="datetimeFigureOut">
              <a:rPr lang="en-US" smtClean="0"/>
              <a:t>10/29/2018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EB677A-9815-4E21-80DB-C7D40CDDB4AE}" type="slidenum">
              <a:rPr lang="en-US" smtClean="0"/>
              <a:t>‹#›</a:t>
            </a:fld>
            <a:endParaRPr lang="en-US"/>
          </a:p>
        </p:txBody>
      </p:sp>
    </p:spTree>
    <p:extLst>
      <p:ext uri="{BB962C8B-B14F-4D97-AF65-F5344CB8AC3E}">
        <p14:creationId xmlns:p14="http://schemas.microsoft.com/office/powerpoint/2010/main" val="3504864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B550D69-2D75-4E9D-8483-2D90E25ADD06}" type="datetimeFigureOut">
              <a:rPr lang="en-US" smtClean="0"/>
              <a:t>10/29/2018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EB677A-9815-4E21-80DB-C7D40CDDB4AE}" type="slidenum">
              <a:rPr lang="en-US" smtClean="0"/>
              <a:t>‹#›</a:t>
            </a:fld>
            <a:endParaRPr lang="en-US"/>
          </a:p>
        </p:txBody>
      </p:sp>
    </p:spTree>
    <p:extLst>
      <p:ext uri="{BB962C8B-B14F-4D97-AF65-F5344CB8AC3E}">
        <p14:creationId xmlns:p14="http://schemas.microsoft.com/office/powerpoint/2010/main" val="5290301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B550D69-2D75-4E9D-8483-2D90E25ADD06}" type="datetimeFigureOut">
              <a:rPr lang="en-US" smtClean="0"/>
              <a:t>10/29/2018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EB677A-9815-4E21-80DB-C7D40CDDB4AE}" type="slidenum">
              <a:rPr lang="en-US" smtClean="0"/>
              <a:t>‹#›</a:t>
            </a:fld>
            <a:endParaRPr lang="en-US"/>
          </a:p>
        </p:txBody>
      </p:sp>
    </p:spTree>
    <p:extLst>
      <p:ext uri="{BB962C8B-B14F-4D97-AF65-F5344CB8AC3E}">
        <p14:creationId xmlns:p14="http://schemas.microsoft.com/office/powerpoint/2010/main" val="2433353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B550D69-2D75-4E9D-8483-2D90E25ADD06}" type="datetimeFigureOut">
              <a:rPr lang="en-US" smtClean="0"/>
              <a:t>10/29/2018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EB677A-9815-4E21-80DB-C7D40CDDB4AE}" type="slidenum">
              <a:rPr lang="en-US" smtClean="0"/>
              <a:t>‹#›</a:t>
            </a:fld>
            <a:endParaRPr lang="en-US"/>
          </a:p>
        </p:txBody>
      </p:sp>
    </p:spTree>
    <p:extLst>
      <p:ext uri="{BB962C8B-B14F-4D97-AF65-F5344CB8AC3E}">
        <p14:creationId xmlns:p14="http://schemas.microsoft.com/office/powerpoint/2010/main" val="2663134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B550D69-2D75-4E9D-8483-2D90E25ADD06}" type="datetimeFigureOut">
              <a:rPr lang="en-US" smtClean="0"/>
              <a:t>10/29/2018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EB677A-9815-4E21-80DB-C7D40CDDB4AE}" type="slidenum">
              <a:rPr lang="en-US" smtClean="0"/>
              <a:t>‹#›</a:t>
            </a:fld>
            <a:endParaRPr lang="en-US"/>
          </a:p>
        </p:txBody>
      </p:sp>
    </p:spTree>
    <p:extLst>
      <p:ext uri="{BB962C8B-B14F-4D97-AF65-F5344CB8AC3E}">
        <p14:creationId xmlns:p14="http://schemas.microsoft.com/office/powerpoint/2010/main" val="2262459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550D69-2D75-4E9D-8483-2D90E25ADD06}" type="datetimeFigureOut">
              <a:rPr lang="en-US" smtClean="0"/>
              <a:t>10/29/2018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EB677A-9815-4E21-80DB-C7D40CDDB4AE}" type="slidenum">
              <a:rPr lang="en-US" smtClean="0"/>
              <a:t>‹#›</a:t>
            </a:fld>
            <a:endParaRPr lang="en-US"/>
          </a:p>
        </p:txBody>
      </p:sp>
    </p:spTree>
    <p:extLst>
      <p:ext uri="{BB962C8B-B14F-4D97-AF65-F5344CB8AC3E}">
        <p14:creationId xmlns:p14="http://schemas.microsoft.com/office/powerpoint/2010/main" val="3776430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B550D69-2D75-4E9D-8483-2D90E25ADD06}" type="datetimeFigureOut">
              <a:rPr lang="en-US" smtClean="0"/>
              <a:t>10/29/2018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EB677A-9815-4E21-80DB-C7D40CDDB4AE}" type="slidenum">
              <a:rPr lang="en-US" smtClean="0"/>
              <a:t>‹#›</a:t>
            </a:fld>
            <a:endParaRPr lang="en-US"/>
          </a:p>
        </p:txBody>
      </p:sp>
    </p:spTree>
    <p:extLst>
      <p:ext uri="{BB962C8B-B14F-4D97-AF65-F5344CB8AC3E}">
        <p14:creationId xmlns:p14="http://schemas.microsoft.com/office/powerpoint/2010/main" val="3984044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B550D69-2D75-4E9D-8483-2D90E25ADD06}" type="datetimeFigureOut">
              <a:rPr lang="en-US" smtClean="0"/>
              <a:t>10/29/2018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EB677A-9815-4E21-80DB-C7D40CDDB4AE}" type="slidenum">
              <a:rPr lang="en-US" smtClean="0"/>
              <a:t>‹#›</a:t>
            </a:fld>
            <a:endParaRPr lang="en-US"/>
          </a:p>
        </p:txBody>
      </p:sp>
    </p:spTree>
    <p:extLst>
      <p:ext uri="{BB962C8B-B14F-4D97-AF65-F5344CB8AC3E}">
        <p14:creationId xmlns:p14="http://schemas.microsoft.com/office/powerpoint/2010/main" val="37877768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550D69-2D75-4E9D-8483-2D90E25ADD06}" type="datetimeFigureOut">
              <a:rPr lang="en-US" smtClean="0"/>
              <a:t>10/29/2018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EB677A-9815-4E21-80DB-C7D40CDDB4AE}" type="slidenum">
              <a:rPr lang="en-US" smtClean="0"/>
              <a:t>‹#›</a:t>
            </a:fld>
            <a:endParaRPr lang="en-US"/>
          </a:p>
        </p:txBody>
      </p:sp>
    </p:spTree>
    <p:extLst>
      <p:ext uri="{BB962C8B-B14F-4D97-AF65-F5344CB8AC3E}">
        <p14:creationId xmlns:p14="http://schemas.microsoft.com/office/powerpoint/2010/main" val="27784558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2.png"/><Relationship Id="rId7" Type="http://schemas.openxmlformats.org/officeDocument/2006/relationships/image" Target="../media/image19.pn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png"/><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 name="Picture 2" descr="https://www.worldmapsonline.com/images/murals/satellite_image/world_topography_bathymetry_mural_lg.jpg">
            <a:extLst>
              <a:ext uri="{FF2B5EF4-FFF2-40B4-BE49-F238E27FC236}">
                <a16:creationId xmlns:a16="http://schemas.microsoft.com/office/drawing/2014/main" id="{9267CE61-65E9-4E05-A726-2CAEDD048ADB}"/>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CF64102E-493E-4BC7-B802-1D22F7F28F9B}"/>
              </a:ext>
            </a:extLst>
          </p:cNvPr>
          <p:cNvSpPr txBox="1">
            <a:spLocks/>
          </p:cNvSpPr>
          <p:nvPr/>
        </p:nvSpPr>
        <p:spPr>
          <a:xfrm>
            <a:off x="838200" y="2575599"/>
            <a:ext cx="10515600" cy="1706801"/>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US" b="1" dirty="0">
                <a:solidFill>
                  <a:schemeClr val="bg1">
                    <a:lumMod val="95000"/>
                  </a:schemeClr>
                </a:solidFill>
                <a:latin typeface="MoneroGothic" panose="020B0702020202020204" pitchFamily="34" charset="0"/>
              </a:rPr>
              <a:t>Importance of Privacy in Distributed Systems</a:t>
            </a:r>
          </a:p>
        </p:txBody>
      </p:sp>
    </p:spTree>
    <p:extLst>
      <p:ext uri="{BB962C8B-B14F-4D97-AF65-F5344CB8AC3E}">
        <p14:creationId xmlns:p14="http://schemas.microsoft.com/office/powerpoint/2010/main" val="2928098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8761038" y="2562787"/>
            <a:ext cx="683478" cy="685460"/>
            <a:chOff x="8070456" y="1782897"/>
            <a:chExt cx="683478" cy="685460"/>
          </a:xfrm>
        </p:grpSpPr>
        <p:pic>
          <p:nvPicPr>
            <p:cNvPr id="59" name="Picture 6" descr="Image result for bitcoin"/>
            <p:cNvPicPr>
              <a:picLocks noChangeAspect="1" noChangeArrowheads="1"/>
            </p:cNvPicPr>
            <p:nvPr/>
          </p:nvPicPr>
          <p:blipFill rotWithShape="1">
            <a:blip r:embed="rId3">
              <a:duotone>
                <a:prstClr val="black"/>
                <a:schemeClr val="accent6">
                  <a:tint val="45000"/>
                  <a:satMod val="400000"/>
                </a:schemeClr>
              </a:duotone>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6" descr="Image result for bitcoin"/>
            <p:cNvPicPr>
              <a:picLocks noChangeAspect="1" noChangeArrowheads="1"/>
            </p:cNvPicPr>
            <p:nvPr/>
          </p:nvPicPr>
          <p:blipFill rotWithShape="1">
            <a:blip r:embed="rId4">
              <a:duotone>
                <a:prstClr val="black"/>
                <a:schemeClr val="accent4">
                  <a:tint val="45000"/>
                  <a:satMod val="400000"/>
                </a:schemeClr>
              </a:duotone>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6" descr="Image result for bitcoin"/>
            <p:cNvPicPr>
              <a:picLocks noChangeAspect="1" noChangeArrowheads="1"/>
            </p:cNvPicPr>
            <p:nvPr/>
          </p:nvPicPr>
          <p:blipFill rotWithShape="1">
            <a:blip r:embed="rId5">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6" descr="Image result for bitcoin"/>
            <p:cNvPicPr>
              <a:picLocks noChangeAspect="1" noChangeArrowheads="1"/>
            </p:cNvPicPr>
            <p:nvPr/>
          </p:nvPicPr>
          <p:blipFill rotWithShape="1">
            <a:blip r:embed="rId6">
              <a:duotone>
                <a:prstClr val="black"/>
                <a:schemeClr val="accent1">
                  <a:tint val="45000"/>
                  <a:satMod val="400000"/>
                </a:schemeClr>
              </a:duotone>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9" name="Group 68"/>
          <p:cNvGrpSpPr/>
          <p:nvPr/>
        </p:nvGrpSpPr>
        <p:grpSpPr>
          <a:xfrm>
            <a:off x="8758691" y="3502047"/>
            <a:ext cx="683478" cy="685460"/>
            <a:chOff x="8070456" y="1782897"/>
            <a:chExt cx="683478" cy="685460"/>
          </a:xfrm>
        </p:grpSpPr>
        <p:pic>
          <p:nvPicPr>
            <p:cNvPr id="70" name="Picture 6" descr="Image result for bitcoin"/>
            <p:cNvPicPr>
              <a:picLocks noChangeAspect="1" noChangeArrowheads="1"/>
            </p:cNvPicPr>
            <p:nvPr/>
          </p:nvPicPr>
          <p:blipFill rotWithShape="1">
            <a:blip r:embed="rId3">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6" descr="Image result for bitcoin"/>
            <p:cNvPicPr>
              <a:picLocks noChangeAspect="1" noChangeArrowheads="1"/>
            </p:cNvPicPr>
            <p:nvPr/>
          </p:nvPicPr>
          <p:blipFill rotWithShape="1">
            <a:blip r:embed="rId4">
              <a:duotone>
                <a:prstClr val="black"/>
                <a:schemeClr val="accent6">
                  <a:tint val="45000"/>
                  <a:satMod val="400000"/>
                </a:schemeClr>
              </a:duotone>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6" descr="Image result for bitcoin"/>
            <p:cNvPicPr>
              <a:picLocks noChangeAspect="1" noChangeArrowheads="1"/>
            </p:cNvPicPr>
            <p:nvPr/>
          </p:nvPicPr>
          <p:blipFill rotWithShape="1">
            <a:blip r:embed="rId5">
              <a:duotone>
                <a:prstClr val="black"/>
                <a:schemeClr val="accent1">
                  <a:tint val="45000"/>
                  <a:satMod val="400000"/>
                </a:schemeClr>
              </a:duotone>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6" descr="Image result for bitcoin"/>
            <p:cNvPicPr>
              <a:picLocks noChangeAspect="1" noChangeArrowheads="1"/>
            </p:cNvPicPr>
            <p:nvPr/>
          </p:nvPicPr>
          <p:blipFill rotWithShape="1">
            <a:blip r:embed="rId6">
              <a:duotone>
                <a:prstClr val="black"/>
                <a:schemeClr val="accent4">
                  <a:tint val="45000"/>
                  <a:satMod val="400000"/>
                </a:schemeClr>
              </a:duotone>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4" name="Group 73"/>
          <p:cNvGrpSpPr/>
          <p:nvPr/>
        </p:nvGrpSpPr>
        <p:grpSpPr>
          <a:xfrm>
            <a:off x="8070456" y="4271683"/>
            <a:ext cx="683478" cy="685460"/>
            <a:chOff x="8070456" y="1782897"/>
            <a:chExt cx="683478" cy="685460"/>
          </a:xfrm>
        </p:grpSpPr>
        <p:pic>
          <p:nvPicPr>
            <p:cNvPr id="75" name="Picture 6" descr="Image result for bitcoin"/>
            <p:cNvPicPr>
              <a:picLocks noChangeAspect="1" noChangeArrowheads="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6" descr="Image result for bitcoin"/>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6" descr="Image result for bitcoin"/>
            <p:cNvPicPr>
              <a:picLocks noChangeAspect="1" noChangeArrowheads="1"/>
            </p:cNvPicPr>
            <p:nvPr/>
          </p:nvPicPr>
          <p:blipFill rotWithShape="1">
            <a:blip r:embed="rId5">
              <a:duotone>
                <a:prstClr val="black"/>
                <a:schemeClr val="accent4">
                  <a:tint val="45000"/>
                  <a:satMod val="400000"/>
                </a:schemeClr>
              </a:duotone>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6" descr="Image result for bitcoin"/>
            <p:cNvPicPr>
              <a:picLocks noChangeAspect="1" noChangeArrowheads="1"/>
            </p:cNvPicPr>
            <p:nvPr/>
          </p:nvPicPr>
          <p:blipFill rotWithShape="1">
            <a:blip r:embed="rId6">
              <a:duotone>
                <a:prstClr val="black"/>
                <a:schemeClr val="accent6">
                  <a:tint val="45000"/>
                  <a:satMod val="400000"/>
                </a:schemeClr>
              </a:duotone>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56" name="Straight Connector 55"/>
          <p:cNvCxnSpPr/>
          <p:nvPr/>
        </p:nvCxnSpPr>
        <p:spPr>
          <a:xfrm>
            <a:off x="1788689" y="336446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Cloud 30"/>
          <p:cNvSpPr/>
          <p:nvPr/>
        </p:nvSpPr>
        <p:spPr>
          <a:xfrm>
            <a:off x="3542701" y="4721842"/>
            <a:ext cx="5138667" cy="2662991"/>
          </a:xfrm>
          <a:prstGeom prst="cloud">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ctr"/>
            <a:r>
              <a:rPr lang="en-US" b="1" dirty="0"/>
              <a:t>Mixing Isn’t Very Effective</a:t>
            </a:r>
          </a:p>
        </p:txBody>
      </p:sp>
      <p:sp>
        <p:nvSpPr>
          <p:cNvPr id="4" name="Flowchart: Manual Operation 3"/>
          <p:cNvSpPr/>
          <p:nvPr/>
        </p:nvSpPr>
        <p:spPr>
          <a:xfrm rot="10800000">
            <a:off x="4569564" y="4957010"/>
            <a:ext cx="3052868" cy="1155029"/>
          </a:xfrm>
          <a:prstGeom prst="flowChartManualOperation">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743072" y="5127206"/>
            <a:ext cx="705852" cy="70585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Alternate Process 8"/>
          <p:cNvSpPr/>
          <p:nvPr/>
        </p:nvSpPr>
        <p:spPr>
          <a:xfrm rot="2208729">
            <a:off x="5823284" y="5432006"/>
            <a:ext cx="545429" cy="96253"/>
          </a:xfrm>
          <a:prstGeom prst="flowChartAlternate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5638797" y="2057935"/>
            <a:ext cx="9144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8" name="Picture 6" descr="Image result for bitcoi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27566" y="1780790"/>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Image result for bitcoin"/>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2756291" y="2564205"/>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Image result for bitcoin"/>
          <p:cNvPicPr>
            <a:picLocks noChangeAspect="1" noChangeArrowheads="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2756290" y="3503478"/>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Image result for bitcoin"/>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3527566" y="4274385"/>
            <a:ext cx="682625" cy="68262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4569563" y="6128082"/>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655532" y="6224094"/>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4569563" y="6502986"/>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4655532" y="6598998"/>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123319" y="6245129"/>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5123319" y="6615694"/>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a:off x="1804733" y="4226258"/>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804730" y="253128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 name="Flowchart: Alternate Process 4"/>
          <p:cNvSpPr/>
          <p:nvPr/>
        </p:nvSpPr>
        <p:spPr>
          <a:xfrm>
            <a:off x="5237746" y="2149642"/>
            <a:ext cx="1716505" cy="2807368"/>
          </a:xfrm>
          <a:prstGeom prst="flowChartAlternate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rot="1761175">
            <a:off x="4239905" y="2512135"/>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p:cNvSpPr/>
          <p:nvPr/>
        </p:nvSpPr>
        <p:spPr>
          <a:xfrm rot="19869766">
            <a:off x="4238525" y="4153227"/>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p:cNvSpPr/>
          <p:nvPr/>
        </p:nvSpPr>
        <p:spPr>
          <a:xfrm rot="495292">
            <a:off x="3523712" y="3000685"/>
            <a:ext cx="155448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Arrow 23"/>
          <p:cNvSpPr/>
          <p:nvPr/>
        </p:nvSpPr>
        <p:spPr>
          <a:xfrm rot="21140983">
            <a:off x="3512328" y="3584434"/>
            <a:ext cx="155448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ight Arrow 24"/>
          <p:cNvSpPr/>
          <p:nvPr/>
        </p:nvSpPr>
        <p:spPr>
          <a:xfrm rot="9270913" flipH="1">
            <a:off x="7121987" y="2516237"/>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Arrow 25"/>
          <p:cNvSpPr/>
          <p:nvPr/>
        </p:nvSpPr>
        <p:spPr>
          <a:xfrm rot="12417004" flipH="1">
            <a:off x="7120607" y="4153225"/>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p:cNvSpPr/>
          <p:nvPr/>
        </p:nvSpPr>
        <p:spPr>
          <a:xfrm rot="10267143" flipH="1">
            <a:off x="7161609" y="2984972"/>
            <a:ext cx="155448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Arrow 27"/>
          <p:cNvSpPr/>
          <p:nvPr/>
        </p:nvSpPr>
        <p:spPr>
          <a:xfrm rot="11358295" flipH="1">
            <a:off x="7150225" y="3587771"/>
            <a:ext cx="155448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20560" y="468057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720560" y="446164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721176" y="423659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21176" y="4020735"/>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6588491" y="3796883"/>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6716995" y="357043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6716995" y="335150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6717611" y="3126454"/>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6717611" y="2910596"/>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6584926" y="2686744"/>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a:off x="6716995" y="2473527"/>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181597" y="2110950"/>
            <a:ext cx="18288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p:nvGrpSpPr>
        <p:grpSpPr>
          <a:xfrm>
            <a:off x="8070456" y="1782897"/>
            <a:ext cx="683478" cy="685460"/>
            <a:chOff x="8070456" y="1782897"/>
            <a:chExt cx="683478" cy="685460"/>
          </a:xfrm>
        </p:grpSpPr>
        <p:pic>
          <p:nvPicPr>
            <p:cNvPr id="17" name="Picture 6" descr="Image result for bitcoin"/>
            <p:cNvPicPr>
              <a:picLocks noChangeAspect="1" noChangeArrowheads="1"/>
            </p:cNvPicPr>
            <p:nvPr/>
          </p:nvPicPr>
          <p:blipFill rotWithShape="1">
            <a:blip r:embed="rId3">
              <a:duotone>
                <a:prstClr val="black"/>
                <a:schemeClr val="accent4">
                  <a:tint val="45000"/>
                  <a:satMod val="400000"/>
                </a:schemeClr>
              </a:duotone>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6" descr="Image result for bitcoin"/>
            <p:cNvPicPr>
              <a:picLocks noChangeAspect="1" noChangeArrowheads="1"/>
            </p:cNvPicPr>
            <p:nvPr/>
          </p:nvPicPr>
          <p:blipFill rotWithShape="1">
            <a:blip r:embed="rId4">
              <a:duotone>
                <a:prstClr val="black"/>
                <a:schemeClr val="accent1">
                  <a:tint val="45000"/>
                  <a:satMod val="400000"/>
                </a:schemeClr>
              </a:duotone>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6" descr="Image result for bitcoin"/>
            <p:cNvPicPr>
              <a:picLocks noChangeAspect="1" noChangeArrowheads="1"/>
            </p:cNvPicPr>
            <p:nvPr/>
          </p:nvPicPr>
          <p:blipFill rotWithShape="1">
            <a:blip r:embed="rId5">
              <a:duotone>
                <a:prstClr val="black"/>
                <a:schemeClr val="accent6">
                  <a:tint val="45000"/>
                  <a:satMod val="400000"/>
                </a:schemeClr>
              </a:duotone>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6" descr="Image result for bitcoin"/>
            <p:cNvPicPr>
              <a:picLocks noChangeAspect="1" noChangeArrowheads="1"/>
            </p:cNvPicPr>
            <p:nvPr/>
          </p:nvPicPr>
          <p:blipFill rotWithShape="1">
            <a:blip r:embed="rId6">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639691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500"/>
                                        <p:tgtEl>
                                          <p:spTgt spid="3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500"/>
                                        <p:tgtEl>
                                          <p:spTgt spid="3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5"/>
                                        </p:tgtEl>
                                        <p:attrNameLst>
                                          <p:attrName>style.visibility</p:attrName>
                                        </p:attrNameLst>
                                      </p:cBhvr>
                                      <p:to>
                                        <p:strVal val="visible"/>
                                      </p:to>
                                    </p:set>
                                    <p:animEffect transition="in" filter="fade">
                                      <p:cBhvr>
                                        <p:cTn id="44" dur="500"/>
                                        <p:tgtEl>
                                          <p:spTgt spid="5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fade">
                                      <p:cBhvr>
                                        <p:cTn id="47" dur="500"/>
                                        <p:tgtEl>
                                          <p:spTgt spid="54"/>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4"/>
                                        </p:tgtEl>
                                        <p:attrNameLst>
                                          <p:attrName>style.visibility</p:attrName>
                                        </p:attrNameLst>
                                      </p:cBhvr>
                                      <p:to>
                                        <p:strVal val="visible"/>
                                      </p:to>
                                    </p:set>
                                    <p:animEffect transition="in" filter="fade">
                                      <p:cBhvr>
                                        <p:cTn id="50" dur="500"/>
                                        <p:tgtEl>
                                          <p:spTgt spid="3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fade">
                                      <p:cBhvr>
                                        <p:cTn id="53" dur="500"/>
                                        <p:tgtEl>
                                          <p:spTgt spid="3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fade">
                                      <p:cBhvr>
                                        <p:cTn id="56" dur="500"/>
                                        <p:tgtEl>
                                          <p:spTgt spid="4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5"/>
                                        </p:tgtEl>
                                        <p:attrNameLst>
                                          <p:attrName>style.visibility</p:attrName>
                                        </p:attrNameLst>
                                      </p:cBhvr>
                                      <p:to>
                                        <p:strVal val="visible"/>
                                      </p:to>
                                    </p:set>
                                    <p:animEffect transition="in" filter="fade">
                                      <p:cBhvr>
                                        <p:cTn id="59" dur="500"/>
                                        <p:tgtEl>
                                          <p:spTgt spid="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5"/>
                                        </p:tgtEl>
                                        <p:attrNameLst>
                                          <p:attrName>style.visibility</p:attrName>
                                        </p:attrNameLst>
                                      </p:cBhvr>
                                      <p:to>
                                        <p:strVal val="visible"/>
                                      </p:to>
                                    </p:set>
                                    <p:animEffect transition="in" filter="fade">
                                      <p:cBhvr>
                                        <p:cTn id="62" dur="500"/>
                                        <p:tgtEl>
                                          <p:spTgt spid="45"/>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43"/>
                                        </p:tgtEl>
                                        <p:attrNameLst>
                                          <p:attrName>style.visibility</p:attrName>
                                        </p:attrNameLst>
                                      </p:cBhvr>
                                      <p:to>
                                        <p:strVal val="visible"/>
                                      </p:to>
                                    </p:set>
                                    <p:animEffect transition="in" filter="fade">
                                      <p:cBhvr>
                                        <p:cTn id="65" dur="500"/>
                                        <p:tgtEl>
                                          <p:spTgt spid="4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44"/>
                                        </p:tgtEl>
                                        <p:attrNameLst>
                                          <p:attrName>style.visibility</p:attrName>
                                        </p:attrNameLst>
                                      </p:cBhvr>
                                      <p:to>
                                        <p:strVal val="visible"/>
                                      </p:to>
                                    </p:set>
                                    <p:animEffect transition="in" filter="fade">
                                      <p:cBhvr>
                                        <p:cTn id="68" dur="500"/>
                                        <p:tgtEl>
                                          <p:spTgt spid="44"/>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52"/>
                                        </p:tgtEl>
                                        <p:attrNameLst>
                                          <p:attrName>style.visibility</p:attrName>
                                        </p:attrNameLst>
                                      </p:cBhvr>
                                      <p:to>
                                        <p:strVal val="visible"/>
                                      </p:to>
                                    </p:set>
                                    <p:animEffect transition="in" filter="fade">
                                      <p:cBhvr>
                                        <p:cTn id="71" dur="500"/>
                                        <p:tgtEl>
                                          <p:spTgt spid="52"/>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51"/>
                                        </p:tgtEl>
                                        <p:attrNameLst>
                                          <p:attrName>style.visibility</p:attrName>
                                        </p:attrNameLst>
                                      </p:cBhvr>
                                      <p:to>
                                        <p:strVal val="visible"/>
                                      </p:to>
                                    </p:set>
                                    <p:animEffect transition="in" filter="fade">
                                      <p:cBhvr>
                                        <p:cTn id="77" dur="500"/>
                                        <p:tgtEl>
                                          <p:spTgt spid="51"/>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53"/>
                                        </p:tgtEl>
                                        <p:attrNameLst>
                                          <p:attrName>style.visibility</p:attrName>
                                        </p:attrNameLst>
                                      </p:cBhvr>
                                      <p:to>
                                        <p:strVal val="visible"/>
                                      </p:to>
                                    </p:set>
                                    <p:animEffect transition="in" filter="fade">
                                      <p:cBhvr>
                                        <p:cTn id="80" dur="500"/>
                                        <p:tgtEl>
                                          <p:spTgt spid="53"/>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3078"/>
                                        </p:tgtEl>
                                        <p:attrNameLst>
                                          <p:attrName>style.visibility</p:attrName>
                                        </p:attrNameLst>
                                      </p:cBhvr>
                                      <p:to>
                                        <p:strVal val="visible"/>
                                      </p:to>
                                    </p:set>
                                    <p:animEffect transition="in" filter="fade">
                                      <p:cBhvr>
                                        <p:cTn id="85" dur="500"/>
                                        <p:tgtEl>
                                          <p:spTgt spid="3078"/>
                                        </p:tgtEl>
                                      </p:cBhvr>
                                    </p:animEffect>
                                  </p:childTnLst>
                                </p:cTn>
                              </p:par>
                              <p:par>
                                <p:cTn id="86" presetID="10" presetClass="entr" presetSubtype="0" fill="hold" nodeType="withEffect">
                                  <p:stCondLst>
                                    <p:cond delay="0"/>
                                  </p:stCondLst>
                                  <p:childTnLst>
                                    <p:set>
                                      <p:cBhvr>
                                        <p:cTn id="87" dur="1" fill="hold">
                                          <p:stCondLst>
                                            <p:cond delay="0"/>
                                          </p:stCondLst>
                                        </p:cTn>
                                        <p:tgtEl>
                                          <p:spTgt spid="14"/>
                                        </p:tgtEl>
                                        <p:attrNameLst>
                                          <p:attrName>style.visibility</p:attrName>
                                        </p:attrNameLst>
                                      </p:cBhvr>
                                      <p:to>
                                        <p:strVal val="visible"/>
                                      </p:to>
                                    </p:set>
                                    <p:animEffect transition="in" filter="fade">
                                      <p:cBhvr>
                                        <p:cTn id="88" dur="500"/>
                                        <p:tgtEl>
                                          <p:spTgt spid="14"/>
                                        </p:tgtEl>
                                      </p:cBhvr>
                                    </p:animEffect>
                                  </p:childTnLst>
                                </p:cTn>
                              </p:par>
                              <p:par>
                                <p:cTn id="89" presetID="10" presetClass="entr" presetSubtype="0" fill="hold" nodeType="withEffect">
                                  <p:stCondLst>
                                    <p:cond delay="0"/>
                                  </p:stCondLst>
                                  <p:childTnLst>
                                    <p:set>
                                      <p:cBhvr>
                                        <p:cTn id="90" dur="1" fill="hold">
                                          <p:stCondLst>
                                            <p:cond delay="0"/>
                                          </p:stCondLst>
                                        </p:cTn>
                                        <p:tgtEl>
                                          <p:spTgt spid="15"/>
                                        </p:tgtEl>
                                        <p:attrNameLst>
                                          <p:attrName>style.visibility</p:attrName>
                                        </p:attrNameLst>
                                      </p:cBhvr>
                                      <p:to>
                                        <p:strVal val="visible"/>
                                      </p:to>
                                    </p:set>
                                    <p:animEffect transition="in" filter="fade">
                                      <p:cBhvr>
                                        <p:cTn id="91" dur="500"/>
                                        <p:tgtEl>
                                          <p:spTgt spid="15"/>
                                        </p:tgtEl>
                                      </p:cBhvr>
                                    </p:animEffect>
                                  </p:childTnLst>
                                </p:cTn>
                              </p:par>
                              <p:par>
                                <p:cTn id="92" presetID="10" presetClass="entr" presetSubtype="0" fill="hold" nodeType="withEffect">
                                  <p:stCondLst>
                                    <p:cond delay="0"/>
                                  </p:stCondLst>
                                  <p:childTnLst>
                                    <p:set>
                                      <p:cBhvr>
                                        <p:cTn id="93" dur="1" fill="hold">
                                          <p:stCondLst>
                                            <p:cond delay="0"/>
                                          </p:stCondLst>
                                        </p:cTn>
                                        <p:tgtEl>
                                          <p:spTgt spid="16"/>
                                        </p:tgtEl>
                                        <p:attrNameLst>
                                          <p:attrName>style.visibility</p:attrName>
                                        </p:attrNameLst>
                                      </p:cBhvr>
                                      <p:to>
                                        <p:strVal val="visible"/>
                                      </p:to>
                                    </p:set>
                                    <p:animEffect transition="in" filter="fade">
                                      <p:cBhvr>
                                        <p:cTn id="94" dur="500"/>
                                        <p:tgtEl>
                                          <p:spTgt spid="16"/>
                                        </p:tgtEl>
                                      </p:cBhvr>
                                    </p:animEffect>
                                  </p:childTnLst>
                                </p:cTn>
                              </p:par>
                            </p:childTnLst>
                          </p:cTn>
                        </p:par>
                        <p:par>
                          <p:cTn id="95" fill="hold">
                            <p:stCondLst>
                              <p:cond delay="500"/>
                            </p:stCondLst>
                            <p:childTnLst>
                              <p:par>
                                <p:cTn id="96" presetID="22" presetClass="entr" presetSubtype="8" fill="hold" nodeType="afterEffect">
                                  <p:stCondLst>
                                    <p:cond delay="0"/>
                                  </p:stCondLst>
                                  <p:childTnLst>
                                    <p:set>
                                      <p:cBhvr>
                                        <p:cTn id="97" dur="1" fill="hold">
                                          <p:stCondLst>
                                            <p:cond delay="0"/>
                                          </p:stCondLst>
                                        </p:cTn>
                                        <p:tgtEl>
                                          <p:spTgt spid="39"/>
                                        </p:tgtEl>
                                        <p:attrNameLst>
                                          <p:attrName>style.visibility</p:attrName>
                                        </p:attrNameLst>
                                      </p:cBhvr>
                                      <p:to>
                                        <p:strVal val="visible"/>
                                      </p:to>
                                    </p:set>
                                    <p:animEffect transition="in" filter="wipe(left)">
                                      <p:cBhvr>
                                        <p:cTn id="98" dur="500"/>
                                        <p:tgtEl>
                                          <p:spTgt spid="39"/>
                                        </p:tgtEl>
                                      </p:cBhvr>
                                    </p:animEffect>
                                  </p:childTnLst>
                                </p:cTn>
                              </p:par>
                              <p:par>
                                <p:cTn id="99" presetID="22" presetClass="entr" presetSubtype="8" fill="hold" nodeType="withEffect">
                                  <p:stCondLst>
                                    <p:cond delay="0"/>
                                  </p:stCondLst>
                                  <p:childTnLst>
                                    <p:set>
                                      <p:cBhvr>
                                        <p:cTn id="100" dur="1" fill="hold">
                                          <p:stCondLst>
                                            <p:cond delay="0"/>
                                          </p:stCondLst>
                                        </p:cTn>
                                        <p:tgtEl>
                                          <p:spTgt spid="56"/>
                                        </p:tgtEl>
                                        <p:attrNameLst>
                                          <p:attrName>style.visibility</p:attrName>
                                        </p:attrNameLst>
                                      </p:cBhvr>
                                      <p:to>
                                        <p:strVal val="visible"/>
                                      </p:to>
                                    </p:set>
                                    <p:animEffect transition="in" filter="wipe(left)">
                                      <p:cBhvr>
                                        <p:cTn id="101" dur="500"/>
                                        <p:tgtEl>
                                          <p:spTgt spid="56"/>
                                        </p:tgtEl>
                                      </p:cBhvr>
                                    </p:animEffect>
                                  </p:childTnLst>
                                </p:cTn>
                              </p:par>
                              <p:par>
                                <p:cTn id="102" presetID="22" presetClass="entr" presetSubtype="8" fill="hold" nodeType="withEffect">
                                  <p:stCondLst>
                                    <p:cond delay="0"/>
                                  </p:stCondLst>
                                  <p:childTnLst>
                                    <p:set>
                                      <p:cBhvr>
                                        <p:cTn id="103" dur="1" fill="hold">
                                          <p:stCondLst>
                                            <p:cond delay="0"/>
                                          </p:stCondLst>
                                        </p:cTn>
                                        <p:tgtEl>
                                          <p:spTgt spid="30"/>
                                        </p:tgtEl>
                                        <p:attrNameLst>
                                          <p:attrName>style.visibility</p:attrName>
                                        </p:attrNameLst>
                                      </p:cBhvr>
                                      <p:to>
                                        <p:strVal val="visible"/>
                                      </p:to>
                                    </p:set>
                                    <p:animEffect transition="in" filter="wipe(left)">
                                      <p:cBhvr>
                                        <p:cTn id="104" dur="500"/>
                                        <p:tgtEl>
                                          <p:spTgt spid="30"/>
                                        </p:tgtEl>
                                      </p:cBhvr>
                                    </p:animEffect>
                                  </p:childTnLst>
                                </p:cTn>
                              </p:par>
                            </p:childTnLst>
                          </p:cTn>
                        </p:par>
                      </p:childTnLst>
                    </p:cTn>
                  </p:par>
                  <p:par>
                    <p:cTn id="105" fill="hold">
                      <p:stCondLst>
                        <p:cond delay="indefinite"/>
                      </p:stCondLst>
                      <p:childTnLst>
                        <p:par>
                          <p:cTn id="106" fill="hold">
                            <p:stCondLst>
                              <p:cond delay="0"/>
                            </p:stCondLst>
                            <p:childTnLst>
                              <p:par>
                                <p:cTn id="107" presetID="22" presetClass="entr" presetSubtype="8" fill="hold" grpId="0" nodeType="clickEffect">
                                  <p:stCondLst>
                                    <p:cond delay="0"/>
                                  </p:stCondLst>
                                  <p:childTnLst>
                                    <p:set>
                                      <p:cBhvr>
                                        <p:cTn id="108" dur="1" fill="hold">
                                          <p:stCondLst>
                                            <p:cond delay="0"/>
                                          </p:stCondLst>
                                        </p:cTn>
                                        <p:tgtEl>
                                          <p:spTgt spid="10"/>
                                        </p:tgtEl>
                                        <p:attrNameLst>
                                          <p:attrName>style.visibility</p:attrName>
                                        </p:attrNameLst>
                                      </p:cBhvr>
                                      <p:to>
                                        <p:strVal val="visible"/>
                                      </p:to>
                                    </p:set>
                                    <p:animEffect transition="in" filter="wipe(left)">
                                      <p:cBhvr>
                                        <p:cTn id="109" dur="500"/>
                                        <p:tgtEl>
                                          <p:spTgt spid="10"/>
                                        </p:tgtEl>
                                      </p:cBhvr>
                                    </p:animEffect>
                                  </p:childTnLst>
                                </p:cTn>
                              </p:par>
                              <p:par>
                                <p:cTn id="110" presetID="22" presetClass="entr" presetSubtype="8" fill="hold" grpId="0" nodeType="withEffect">
                                  <p:stCondLst>
                                    <p:cond delay="0"/>
                                  </p:stCondLst>
                                  <p:childTnLst>
                                    <p:set>
                                      <p:cBhvr>
                                        <p:cTn id="111" dur="1" fill="hold">
                                          <p:stCondLst>
                                            <p:cond delay="0"/>
                                          </p:stCondLst>
                                        </p:cTn>
                                        <p:tgtEl>
                                          <p:spTgt spid="23"/>
                                        </p:tgtEl>
                                        <p:attrNameLst>
                                          <p:attrName>style.visibility</p:attrName>
                                        </p:attrNameLst>
                                      </p:cBhvr>
                                      <p:to>
                                        <p:strVal val="visible"/>
                                      </p:to>
                                    </p:set>
                                    <p:animEffect transition="in" filter="wipe(left)">
                                      <p:cBhvr>
                                        <p:cTn id="112" dur="500"/>
                                        <p:tgtEl>
                                          <p:spTgt spid="23"/>
                                        </p:tgtEl>
                                      </p:cBhvr>
                                    </p:animEffect>
                                  </p:childTnLst>
                                </p:cTn>
                              </p:par>
                              <p:par>
                                <p:cTn id="113" presetID="22" presetClass="entr" presetSubtype="8" fill="hold" grpId="0" nodeType="withEffect">
                                  <p:stCondLst>
                                    <p:cond delay="0"/>
                                  </p:stCondLst>
                                  <p:childTnLst>
                                    <p:set>
                                      <p:cBhvr>
                                        <p:cTn id="114" dur="1" fill="hold">
                                          <p:stCondLst>
                                            <p:cond delay="0"/>
                                          </p:stCondLst>
                                        </p:cTn>
                                        <p:tgtEl>
                                          <p:spTgt spid="24"/>
                                        </p:tgtEl>
                                        <p:attrNameLst>
                                          <p:attrName>style.visibility</p:attrName>
                                        </p:attrNameLst>
                                      </p:cBhvr>
                                      <p:to>
                                        <p:strVal val="visible"/>
                                      </p:to>
                                    </p:set>
                                    <p:animEffect transition="in" filter="wipe(left)">
                                      <p:cBhvr>
                                        <p:cTn id="115" dur="500"/>
                                        <p:tgtEl>
                                          <p:spTgt spid="24"/>
                                        </p:tgtEl>
                                      </p:cBhvr>
                                    </p:animEffect>
                                  </p:childTnLst>
                                </p:cTn>
                              </p:par>
                              <p:par>
                                <p:cTn id="116" presetID="22" presetClass="entr" presetSubtype="8" fill="hold" grpId="0" nodeType="withEffect">
                                  <p:stCondLst>
                                    <p:cond delay="0"/>
                                  </p:stCondLst>
                                  <p:childTnLst>
                                    <p:set>
                                      <p:cBhvr>
                                        <p:cTn id="117" dur="1" fill="hold">
                                          <p:stCondLst>
                                            <p:cond delay="0"/>
                                          </p:stCondLst>
                                        </p:cTn>
                                        <p:tgtEl>
                                          <p:spTgt spid="22"/>
                                        </p:tgtEl>
                                        <p:attrNameLst>
                                          <p:attrName>style.visibility</p:attrName>
                                        </p:attrNameLst>
                                      </p:cBhvr>
                                      <p:to>
                                        <p:strVal val="visible"/>
                                      </p:to>
                                    </p:set>
                                    <p:animEffect transition="in" filter="wipe(left)">
                                      <p:cBhvr>
                                        <p:cTn id="118" dur="500"/>
                                        <p:tgtEl>
                                          <p:spTgt spid="22"/>
                                        </p:tgtEl>
                                      </p:cBhvr>
                                    </p:animEffect>
                                  </p:childTnLst>
                                </p:cTn>
                              </p:par>
                            </p:childTnLst>
                          </p:cTn>
                        </p:par>
                      </p:childTnLst>
                    </p:cTn>
                  </p:par>
                  <p:par>
                    <p:cTn id="119" fill="hold">
                      <p:stCondLst>
                        <p:cond delay="indefinite"/>
                      </p:stCondLst>
                      <p:childTnLst>
                        <p:par>
                          <p:cTn id="120" fill="hold">
                            <p:stCondLst>
                              <p:cond delay="0"/>
                            </p:stCondLst>
                            <p:childTnLst>
                              <p:par>
                                <p:cTn id="121" presetID="22" presetClass="entr" presetSubtype="8" fill="hold" grpId="0" nodeType="clickEffect">
                                  <p:stCondLst>
                                    <p:cond delay="0"/>
                                  </p:stCondLst>
                                  <p:childTnLst>
                                    <p:set>
                                      <p:cBhvr>
                                        <p:cTn id="122" dur="1" fill="hold">
                                          <p:stCondLst>
                                            <p:cond delay="0"/>
                                          </p:stCondLst>
                                        </p:cTn>
                                        <p:tgtEl>
                                          <p:spTgt spid="25"/>
                                        </p:tgtEl>
                                        <p:attrNameLst>
                                          <p:attrName>style.visibility</p:attrName>
                                        </p:attrNameLst>
                                      </p:cBhvr>
                                      <p:to>
                                        <p:strVal val="visible"/>
                                      </p:to>
                                    </p:set>
                                    <p:animEffect transition="in" filter="wipe(left)">
                                      <p:cBhvr>
                                        <p:cTn id="123" dur="500"/>
                                        <p:tgtEl>
                                          <p:spTgt spid="25"/>
                                        </p:tgtEl>
                                      </p:cBhvr>
                                    </p:animEffect>
                                  </p:childTnLst>
                                </p:cTn>
                              </p:par>
                              <p:par>
                                <p:cTn id="124" presetID="22" presetClass="entr" presetSubtype="8" fill="hold" grpId="0" nodeType="withEffect">
                                  <p:stCondLst>
                                    <p:cond delay="0"/>
                                  </p:stCondLst>
                                  <p:childTnLst>
                                    <p:set>
                                      <p:cBhvr>
                                        <p:cTn id="125" dur="1" fill="hold">
                                          <p:stCondLst>
                                            <p:cond delay="0"/>
                                          </p:stCondLst>
                                        </p:cTn>
                                        <p:tgtEl>
                                          <p:spTgt spid="27"/>
                                        </p:tgtEl>
                                        <p:attrNameLst>
                                          <p:attrName>style.visibility</p:attrName>
                                        </p:attrNameLst>
                                      </p:cBhvr>
                                      <p:to>
                                        <p:strVal val="visible"/>
                                      </p:to>
                                    </p:set>
                                    <p:animEffect transition="in" filter="wipe(left)">
                                      <p:cBhvr>
                                        <p:cTn id="126" dur="500"/>
                                        <p:tgtEl>
                                          <p:spTgt spid="27"/>
                                        </p:tgtEl>
                                      </p:cBhvr>
                                    </p:animEffect>
                                  </p:childTnLst>
                                </p:cTn>
                              </p:par>
                              <p:par>
                                <p:cTn id="127" presetID="22" presetClass="entr" presetSubtype="8" fill="hold" grpId="0" nodeType="withEffect">
                                  <p:stCondLst>
                                    <p:cond delay="0"/>
                                  </p:stCondLst>
                                  <p:childTnLst>
                                    <p:set>
                                      <p:cBhvr>
                                        <p:cTn id="128" dur="1" fill="hold">
                                          <p:stCondLst>
                                            <p:cond delay="0"/>
                                          </p:stCondLst>
                                        </p:cTn>
                                        <p:tgtEl>
                                          <p:spTgt spid="28"/>
                                        </p:tgtEl>
                                        <p:attrNameLst>
                                          <p:attrName>style.visibility</p:attrName>
                                        </p:attrNameLst>
                                      </p:cBhvr>
                                      <p:to>
                                        <p:strVal val="visible"/>
                                      </p:to>
                                    </p:set>
                                    <p:animEffect transition="in" filter="wipe(left)">
                                      <p:cBhvr>
                                        <p:cTn id="129" dur="500"/>
                                        <p:tgtEl>
                                          <p:spTgt spid="28"/>
                                        </p:tgtEl>
                                      </p:cBhvr>
                                    </p:animEffect>
                                  </p:childTnLst>
                                </p:cTn>
                              </p:par>
                              <p:par>
                                <p:cTn id="130" presetID="22" presetClass="entr" presetSubtype="8" fill="hold" grpId="0" nodeType="withEffect">
                                  <p:stCondLst>
                                    <p:cond delay="0"/>
                                  </p:stCondLst>
                                  <p:childTnLst>
                                    <p:set>
                                      <p:cBhvr>
                                        <p:cTn id="131" dur="1" fill="hold">
                                          <p:stCondLst>
                                            <p:cond delay="0"/>
                                          </p:stCondLst>
                                        </p:cTn>
                                        <p:tgtEl>
                                          <p:spTgt spid="26"/>
                                        </p:tgtEl>
                                        <p:attrNameLst>
                                          <p:attrName>style.visibility</p:attrName>
                                        </p:attrNameLst>
                                      </p:cBhvr>
                                      <p:to>
                                        <p:strVal val="visible"/>
                                      </p:to>
                                    </p:set>
                                    <p:animEffect transition="in" filter="wipe(left)">
                                      <p:cBhvr>
                                        <p:cTn id="132" dur="500"/>
                                        <p:tgtEl>
                                          <p:spTgt spid="26"/>
                                        </p:tgtEl>
                                      </p:cBhvr>
                                    </p:animEffect>
                                  </p:childTnLst>
                                </p:cTn>
                              </p:par>
                            </p:childTnLst>
                          </p:cTn>
                        </p:par>
                        <p:par>
                          <p:cTn id="133" fill="hold">
                            <p:stCondLst>
                              <p:cond delay="500"/>
                            </p:stCondLst>
                            <p:childTnLst>
                              <p:par>
                                <p:cTn id="134" presetID="21" presetClass="entr" presetSubtype="1" fill="hold" nodeType="afterEffect">
                                  <p:stCondLst>
                                    <p:cond delay="0"/>
                                  </p:stCondLst>
                                  <p:childTnLst>
                                    <p:set>
                                      <p:cBhvr>
                                        <p:cTn id="135" dur="1" fill="hold">
                                          <p:stCondLst>
                                            <p:cond delay="0"/>
                                          </p:stCondLst>
                                        </p:cTn>
                                        <p:tgtEl>
                                          <p:spTgt spid="3"/>
                                        </p:tgtEl>
                                        <p:attrNameLst>
                                          <p:attrName>style.visibility</p:attrName>
                                        </p:attrNameLst>
                                      </p:cBhvr>
                                      <p:to>
                                        <p:strVal val="visible"/>
                                      </p:to>
                                    </p:set>
                                    <p:animEffect transition="in" filter="wheel(1)">
                                      <p:cBhvr>
                                        <p:cTn id="136" dur="2000"/>
                                        <p:tgtEl>
                                          <p:spTgt spid="3"/>
                                        </p:tgtEl>
                                      </p:cBhvr>
                                    </p:animEffect>
                                  </p:childTnLst>
                                </p:cTn>
                              </p:par>
                              <p:par>
                                <p:cTn id="137" presetID="21" presetClass="entr" presetSubtype="1" fill="hold" nodeType="withEffect">
                                  <p:stCondLst>
                                    <p:cond delay="0"/>
                                  </p:stCondLst>
                                  <p:childTnLst>
                                    <p:set>
                                      <p:cBhvr>
                                        <p:cTn id="138" dur="1" fill="hold">
                                          <p:stCondLst>
                                            <p:cond delay="0"/>
                                          </p:stCondLst>
                                        </p:cTn>
                                        <p:tgtEl>
                                          <p:spTgt spid="58"/>
                                        </p:tgtEl>
                                        <p:attrNameLst>
                                          <p:attrName>style.visibility</p:attrName>
                                        </p:attrNameLst>
                                      </p:cBhvr>
                                      <p:to>
                                        <p:strVal val="visible"/>
                                      </p:to>
                                    </p:set>
                                    <p:animEffect transition="in" filter="wheel(1)">
                                      <p:cBhvr>
                                        <p:cTn id="139" dur="2000"/>
                                        <p:tgtEl>
                                          <p:spTgt spid="58"/>
                                        </p:tgtEl>
                                      </p:cBhvr>
                                    </p:animEffect>
                                  </p:childTnLst>
                                </p:cTn>
                              </p:par>
                              <p:par>
                                <p:cTn id="140" presetID="21" presetClass="entr" presetSubtype="1" fill="hold" nodeType="withEffect">
                                  <p:stCondLst>
                                    <p:cond delay="0"/>
                                  </p:stCondLst>
                                  <p:childTnLst>
                                    <p:set>
                                      <p:cBhvr>
                                        <p:cTn id="141" dur="1" fill="hold">
                                          <p:stCondLst>
                                            <p:cond delay="0"/>
                                          </p:stCondLst>
                                        </p:cTn>
                                        <p:tgtEl>
                                          <p:spTgt spid="69"/>
                                        </p:tgtEl>
                                        <p:attrNameLst>
                                          <p:attrName>style.visibility</p:attrName>
                                        </p:attrNameLst>
                                      </p:cBhvr>
                                      <p:to>
                                        <p:strVal val="visible"/>
                                      </p:to>
                                    </p:set>
                                    <p:animEffect transition="in" filter="wheel(1)">
                                      <p:cBhvr>
                                        <p:cTn id="142" dur="2000"/>
                                        <p:tgtEl>
                                          <p:spTgt spid="69"/>
                                        </p:tgtEl>
                                      </p:cBhvr>
                                    </p:animEffect>
                                  </p:childTnLst>
                                </p:cTn>
                              </p:par>
                              <p:par>
                                <p:cTn id="143" presetID="21" presetClass="entr" presetSubtype="1" fill="hold" nodeType="withEffect">
                                  <p:stCondLst>
                                    <p:cond delay="0"/>
                                  </p:stCondLst>
                                  <p:childTnLst>
                                    <p:set>
                                      <p:cBhvr>
                                        <p:cTn id="144" dur="1" fill="hold">
                                          <p:stCondLst>
                                            <p:cond delay="0"/>
                                          </p:stCondLst>
                                        </p:cTn>
                                        <p:tgtEl>
                                          <p:spTgt spid="74"/>
                                        </p:tgtEl>
                                        <p:attrNameLst>
                                          <p:attrName>style.visibility</p:attrName>
                                        </p:attrNameLst>
                                      </p:cBhvr>
                                      <p:to>
                                        <p:strVal val="visible"/>
                                      </p:to>
                                    </p:set>
                                    <p:animEffect transition="in" filter="wheel(1)">
                                      <p:cBhvr>
                                        <p:cTn id="145" dur="20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2" grpId="0"/>
      <p:bldP spid="4" grpId="0" animBg="1"/>
      <p:bldP spid="8" grpId="0" animBg="1"/>
      <p:bldP spid="9" grpId="0" animBg="1"/>
      <p:bldP spid="12" grpId="0" animBg="1"/>
      <p:bldP spid="11" grpId="0" animBg="1"/>
      <p:bldP spid="13" grpId="0" animBg="1"/>
      <p:bldP spid="32" grpId="0" animBg="1"/>
      <p:bldP spid="33" grpId="0" animBg="1"/>
      <p:bldP spid="21" grpId="0" animBg="1"/>
      <p:bldP spid="35" grpId="0" animBg="1"/>
      <p:bldP spid="5" grpId="0" animBg="1"/>
      <p:bldP spid="10" grpId="0" animBg="1"/>
      <p:bldP spid="22" grpId="0" animBg="1"/>
      <p:bldP spid="23" grpId="0" animBg="1"/>
      <p:bldP spid="24" grpId="0" animBg="1"/>
      <p:bldP spid="25" grpId="0" animBg="1"/>
      <p:bldP spid="26" grpId="0" animBg="1"/>
      <p:bldP spid="27" grpId="0" animBg="1"/>
      <p:bldP spid="28" grpId="0" animBg="1"/>
      <p:bldP spid="34" grpId="0" animBg="1"/>
      <p:bldP spid="42" grpId="0" animBg="1"/>
      <p:bldP spid="43" grpId="0" animBg="1"/>
      <p:bldP spid="44" grpId="0" animBg="1"/>
      <p:bldP spid="45" grpId="0" animBg="1"/>
      <p:bldP spid="51" grpId="0" animBg="1"/>
      <p:bldP spid="52" grpId="0" animBg="1"/>
      <p:bldP spid="53" grpId="0" animBg="1"/>
      <p:bldP spid="54" grpId="0" animBg="1"/>
      <p:bldP spid="55" grpId="0" animBg="1"/>
      <p:bldP spid="57" grpId="0"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Cloud 30"/>
          <p:cNvSpPr/>
          <p:nvPr/>
        </p:nvSpPr>
        <p:spPr>
          <a:xfrm>
            <a:off x="3542701" y="4721842"/>
            <a:ext cx="5138667" cy="2662991"/>
          </a:xfrm>
          <a:prstGeom prst="cloud">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ctr"/>
            <a:r>
              <a:rPr lang="en-US" b="1" dirty="0"/>
              <a:t>Mixing Isn’t Very Effective</a:t>
            </a:r>
          </a:p>
        </p:txBody>
      </p:sp>
      <p:sp>
        <p:nvSpPr>
          <p:cNvPr id="4" name="Flowchart: Manual Operation 3"/>
          <p:cNvSpPr/>
          <p:nvPr/>
        </p:nvSpPr>
        <p:spPr>
          <a:xfrm rot="10800000">
            <a:off x="4569564" y="4957010"/>
            <a:ext cx="3052868" cy="1155029"/>
          </a:xfrm>
          <a:prstGeom prst="flowChartManualOperation">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743072" y="5127206"/>
            <a:ext cx="705852" cy="70585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Alternate Process 8"/>
          <p:cNvSpPr/>
          <p:nvPr/>
        </p:nvSpPr>
        <p:spPr>
          <a:xfrm rot="2208729">
            <a:off x="5823284" y="5432006"/>
            <a:ext cx="545429" cy="96253"/>
          </a:xfrm>
          <a:prstGeom prst="flowChartAlternate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5638797" y="2057935"/>
            <a:ext cx="9144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8" name="Picture 6" descr="Image result for bitcoi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27566" y="1780790"/>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Image result for bitcoin"/>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2756291" y="2564205"/>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Image result for bitcoin"/>
          <p:cNvPicPr>
            <a:picLocks noChangeAspect="1" noChangeArrowheads="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2756290" y="3503478"/>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Image result for bitcoin"/>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3527566" y="4274385"/>
            <a:ext cx="682625" cy="68262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4569563" y="6128082"/>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655532" y="6224094"/>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4569563" y="6502986"/>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4655532" y="6598998"/>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123319" y="6245129"/>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5123319" y="6615694"/>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a:off x="1804733" y="4226258"/>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788689" y="336446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804730" y="253128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 name="Flowchart: Alternate Process 4"/>
          <p:cNvSpPr/>
          <p:nvPr/>
        </p:nvSpPr>
        <p:spPr>
          <a:xfrm>
            <a:off x="5237746" y="2149642"/>
            <a:ext cx="1716505" cy="2807368"/>
          </a:xfrm>
          <a:prstGeom prst="flowChartAlternate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rot="1761175">
            <a:off x="4239905" y="2512135"/>
            <a:ext cx="91440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p:cNvSpPr/>
          <p:nvPr/>
        </p:nvSpPr>
        <p:spPr>
          <a:xfrm rot="19869766">
            <a:off x="4238525" y="4153227"/>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p:cNvSpPr/>
          <p:nvPr/>
        </p:nvSpPr>
        <p:spPr>
          <a:xfrm rot="495292">
            <a:off x="3523712" y="3000685"/>
            <a:ext cx="155448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Arrow 23"/>
          <p:cNvSpPr/>
          <p:nvPr/>
        </p:nvSpPr>
        <p:spPr>
          <a:xfrm rot="21140983">
            <a:off x="3512328" y="3584434"/>
            <a:ext cx="155448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ight Arrow 24"/>
          <p:cNvSpPr/>
          <p:nvPr/>
        </p:nvSpPr>
        <p:spPr>
          <a:xfrm rot="9270913" flipH="1">
            <a:off x="7121987" y="2516237"/>
            <a:ext cx="914400" cy="157586"/>
          </a:xfrm>
          <a:prstGeom prst="rightArrow">
            <a:avLst/>
          </a:prstGeom>
          <a:gradFill flip="none" rotWithShape="1">
            <a:gsLst>
              <a:gs pos="0">
                <a:srgbClr val="00B050"/>
              </a:gs>
              <a:gs pos="43000">
                <a:srgbClr val="F84836"/>
              </a:gs>
              <a:gs pos="100000">
                <a:srgbClr val="F84836"/>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Arrow 25"/>
          <p:cNvSpPr/>
          <p:nvPr/>
        </p:nvSpPr>
        <p:spPr>
          <a:xfrm rot="12417004" flipH="1">
            <a:off x="7120607" y="4153225"/>
            <a:ext cx="91440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p:cNvSpPr/>
          <p:nvPr/>
        </p:nvSpPr>
        <p:spPr>
          <a:xfrm rot="10267143" flipH="1">
            <a:off x="7161609" y="2984972"/>
            <a:ext cx="155448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Arrow 27"/>
          <p:cNvSpPr/>
          <p:nvPr/>
        </p:nvSpPr>
        <p:spPr>
          <a:xfrm rot="11358295" flipH="1">
            <a:off x="7150225" y="3587771"/>
            <a:ext cx="155448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20560" y="468057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720560" y="446164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721176" y="423659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21176" y="4020735"/>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6588491" y="3796883"/>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6716995" y="357043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6716995" y="335150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6717611" y="3126454"/>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6717611" y="2910596"/>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6584926" y="2686744"/>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6716995" y="2473527"/>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181597" y="2110950"/>
            <a:ext cx="18288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Group 71"/>
          <p:cNvGrpSpPr/>
          <p:nvPr/>
        </p:nvGrpSpPr>
        <p:grpSpPr>
          <a:xfrm>
            <a:off x="8761038" y="2562787"/>
            <a:ext cx="683478" cy="685460"/>
            <a:chOff x="8070456" y="1782897"/>
            <a:chExt cx="683478" cy="685460"/>
          </a:xfrm>
        </p:grpSpPr>
        <p:pic>
          <p:nvPicPr>
            <p:cNvPr id="73" name="Picture 6" descr="Image result for bitcoin"/>
            <p:cNvPicPr>
              <a:picLocks noChangeAspect="1" noChangeArrowheads="1"/>
            </p:cNvPicPr>
            <p:nvPr/>
          </p:nvPicPr>
          <p:blipFill rotWithShape="1">
            <a:blip r:embed="rId3">
              <a:duotone>
                <a:prstClr val="black"/>
                <a:schemeClr val="accent6">
                  <a:tint val="45000"/>
                  <a:satMod val="400000"/>
                </a:schemeClr>
              </a:duotone>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6" descr="Image result for bitcoin"/>
            <p:cNvPicPr>
              <a:picLocks noChangeAspect="1" noChangeArrowheads="1"/>
            </p:cNvPicPr>
            <p:nvPr/>
          </p:nvPicPr>
          <p:blipFill rotWithShape="1">
            <a:blip r:embed="rId4">
              <a:duotone>
                <a:prstClr val="black"/>
                <a:schemeClr val="accent4">
                  <a:tint val="45000"/>
                  <a:satMod val="400000"/>
                </a:schemeClr>
              </a:duotone>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6" descr="Image result for bitcoin"/>
            <p:cNvPicPr>
              <a:picLocks noChangeAspect="1" noChangeArrowheads="1"/>
            </p:cNvPicPr>
            <p:nvPr/>
          </p:nvPicPr>
          <p:blipFill rotWithShape="1">
            <a:blip r:embed="rId5">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6" descr="Image result for bitcoin"/>
            <p:cNvPicPr>
              <a:picLocks noChangeAspect="1" noChangeArrowheads="1"/>
            </p:cNvPicPr>
            <p:nvPr/>
          </p:nvPicPr>
          <p:blipFill rotWithShape="1">
            <a:blip r:embed="rId6">
              <a:duotone>
                <a:prstClr val="black"/>
                <a:schemeClr val="accent1">
                  <a:tint val="45000"/>
                  <a:satMod val="400000"/>
                </a:schemeClr>
              </a:duotone>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7" name="Group 76"/>
          <p:cNvGrpSpPr/>
          <p:nvPr/>
        </p:nvGrpSpPr>
        <p:grpSpPr>
          <a:xfrm>
            <a:off x="8758691" y="3502047"/>
            <a:ext cx="683478" cy="685460"/>
            <a:chOff x="8070456" y="1782897"/>
            <a:chExt cx="683478" cy="685460"/>
          </a:xfrm>
        </p:grpSpPr>
        <p:pic>
          <p:nvPicPr>
            <p:cNvPr id="78" name="Picture 6" descr="Image result for bitcoin"/>
            <p:cNvPicPr>
              <a:picLocks noChangeAspect="1" noChangeArrowheads="1"/>
            </p:cNvPicPr>
            <p:nvPr/>
          </p:nvPicPr>
          <p:blipFill rotWithShape="1">
            <a:blip r:embed="rId3">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6" descr="Image result for bitcoin"/>
            <p:cNvPicPr>
              <a:picLocks noChangeAspect="1" noChangeArrowheads="1"/>
            </p:cNvPicPr>
            <p:nvPr/>
          </p:nvPicPr>
          <p:blipFill rotWithShape="1">
            <a:blip r:embed="rId4">
              <a:duotone>
                <a:prstClr val="black"/>
                <a:schemeClr val="accent6">
                  <a:tint val="45000"/>
                  <a:satMod val="400000"/>
                </a:schemeClr>
              </a:duotone>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6" descr="Image result for bitcoin"/>
            <p:cNvPicPr>
              <a:picLocks noChangeAspect="1" noChangeArrowheads="1"/>
            </p:cNvPicPr>
            <p:nvPr/>
          </p:nvPicPr>
          <p:blipFill rotWithShape="1">
            <a:blip r:embed="rId5">
              <a:duotone>
                <a:prstClr val="black"/>
                <a:schemeClr val="accent1">
                  <a:tint val="45000"/>
                  <a:satMod val="400000"/>
                </a:schemeClr>
              </a:duotone>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6" descr="Image result for bitcoin"/>
            <p:cNvPicPr>
              <a:picLocks noChangeAspect="1" noChangeArrowheads="1"/>
            </p:cNvPicPr>
            <p:nvPr/>
          </p:nvPicPr>
          <p:blipFill rotWithShape="1">
            <a:blip r:embed="rId6">
              <a:duotone>
                <a:prstClr val="black"/>
                <a:schemeClr val="accent4">
                  <a:tint val="45000"/>
                  <a:satMod val="400000"/>
                </a:schemeClr>
              </a:duotone>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2" name="Group 81"/>
          <p:cNvGrpSpPr/>
          <p:nvPr/>
        </p:nvGrpSpPr>
        <p:grpSpPr>
          <a:xfrm>
            <a:off x="8070456" y="4271683"/>
            <a:ext cx="683478" cy="685460"/>
            <a:chOff x="8070456" y="1782897"/>
            <a:chExt cx="683478" cy="685460"/>
          </a:xfrm>
        </p:grpSpPr>
        <p:pic>
          <p:nvPicPr>
            <p:cNvPr id="83" name="Picture 6" descr="Image result for bitcoin"/>
            <p:cNvPicPr>
              <a:picLocks noChangeAspect="1" noChangeArrowheads="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6" descr="Image result for bitcoin"/>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6" descr="Image result for bitcoin"/>
            <p:cNvPicPr>
              <a:picLocks noChangeAspect="1" noChangeArrowheads="1"/>
            </p:cNvPicPr>
            <p:nvPr/>
          </p:nvPicPr>
          <p:blipFill rotWithShape="1">
            <a:blip r:embed="rId5">
              <a:duotone>
                <a:prstClr val="black"/>
                <a:schemeClr val="accent4">
                  <a:tint val="45000"/>
                  <a:satMod val="400000"/>
                </a:schemeClr>
              </a:duotone>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86" name="Picture 6" descr="Image result for bitcoin"/>
            <p:cNvPicPr>
              <a:picLocks noChangeAspect="1" noChangeArrowheads="1"/>
            </p:cNvPicPr>
            <p:nvPr/>
          </p:nvPicPr>
          <p:blipFill rotWithShape="1">
            <a:blip r:embed="rId6">
              <a:duotone>
                <a:prstClr val="black"/>
                <a:schemeClr val="accent6">
                  <a:tint val="45000"/>
                  <a:satMod val="400000"/>
                </a:schemeClr>
              </a:duotone>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7" name="Group 86"/>
          <p:cNvGrpSpPr/>
          <p:nvPr/>
        </p:nvGrpSpPr>
        <p:grpSpPr>
          <a:xfrm>
            <a:off x="8070456" y="1782897"/>
            <a:ext cx="683478" cy="685460"/>
            <a:chOff x="8070456" y="1782897"/>
            <a:chExt cx="683478" cy="685460"/>
          </a:xfrm>
        </p:grpSpPr>
        <p:pic>
          <p:nvPicPr>
            <p:cNvPr id="88" name="Picture 6" descr="Image result for bitcoin"/>
            <p:cNvPicPr>
              <a:picLocks noChangeAspect="1" noChangeArrowheads="1"/>
            </p:cNvPicPr>
            <p:nvPr/>
          </p:nvPicPr>
          <p:blipFill rotWithShape="1">
            <a:blip r:embed="rId3">
              <a:duotone>
                <a:prstClr val="black"/>
                <a:schemeClr val="accent4">
                  <a:tint val="45000"/>
                  <a:satMod val="400000"/>
                </a:schemeClr>
              </a:duotone>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89" name="Picture 6" descr="Image result for bitcoin"/>
            <p:cNvPicPr>
              <a:picLocks noChangeAspect="1" noChangeArrowheads="1"/>
            </p:cNvPicPr>
            <p:nvPr/>
          </p:nvPicPr>
          <p:blipFill rotWithShape="1">
            <a:blip r:embed="rId4">
              <a:duotone>
                <a:prstClr val="black"/>
                <a:schemeClr val="accent1">
                  <a:tint val="45000"/>
                  <a:satMod val="400000"/>
                </a:schemeClr>
              </a:duotone>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6" descr="Image result for bitcoin"/>
            <p:cNvPicPr>
              <a:picLocks noChangeAspect="1" noChangeArrowheads="1"/>
            </p:cNvPicPr>
            <p:nvPr/>
          </p:nvPicPr>
          <p:blipFill rotWithShape="1">
            <a:blip r:embed="rId5">
              <a:duotone>
                <a:prstClr val="black"/>
                <a:schemeClr val="accent6">
                  <a:tint val="45000"/>
                  <a:satMod val="400000"/>
                </a:schemeClr>
              </a:duotone>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91" name="Picture 6" descr="Image result for bitcoin"/>
            <p:cNvPicPr>
              <a:picLocks noChangeAspect="1" noChangeArrowheads="1"/>
            </p:cNvPicPr>
            <p:nvPr/>
          </p:nvPicPr>
          <p:blipFill rotWithShape="1">
            <a:blip r:embed="rId6">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75062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Cloud 30"/>
          <p:cNvSpPr/>
          <p:nvPr/>
        </p:nvSpPr>
        <p:spPr>
          <a:xfrm>
            <a:off x="3542701" y="4721842"/>
            <a:ext cx="5138667" cy="2662991"/>
          </a:xfrm>
          <a:prstGeom prst="cloud">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pPr algn="ctr"/>
            <a:r>
              <a:rPr lang="en-US" b="1" dirty="0"/>
              <a:t>Mixing Isn’t Very Effective</a:t>
            </a:r>
          </a:p>
        </p:txBody>
      </p:sp>
      <p:sp>
        <p:nvSpPr>
          <p:cNvPr id="4" name="Flowchart: Manual Operation 3"/>
          <p:cNvSpPr/>
          <p:nvPr/>
        </p:nvSpPr>
        <p:spPr>
          <a:xfrm rot="10800000">
            <a:off x="4569564" y="4957010"/>
            <a:ext cx="3052868" cy="1155029"/>
          </a:xfrm>
          <a:prstGeom prst="flowChartManualOperation">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743072" y="5127206"/>
            <a:ext cx="705852" cy="70585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Alternate Process 8"/>
          <p:cNvSpPr/>
          <p:nvPr/>
        </p:nvSpPr>
        <p:spPr>
          <a:xfrm rot="2208729">
            <a:off x="5823284" y="5432006"/>
            <a:ext cx="545429" cy="96253"/>
          </a:xfrm>
          <a:prstGeom prst="flowChartAlternate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5638797" y="2057935"/>
            <a:ext cx="9144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8" name="Picture 6" descr="Image result for bitcoi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27566" y="1780790"/>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Image result for bitcoin"/>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2756291" y="2564205"/>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Image result for bitcoin"/>
          <p:cNvPicPr>
            <a:picLocks noChangeAspect="1" noChangeArrowheads="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2756290" y="3503478"/>
            <a:ext cx="682625" cy="6826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Image result for bitcoin"/>
          <p:cNvPicPr>
            <a:picLocks noChangeAspect="1" noChangeArrowheads="1"/>
          </p:cNvPicPr>
          <p:nvPr/>
        </p:nvPicPr>
        <p:blipFill>
          <a:blip r:embed="rId3">
            <a:duotone>
              <a:prstClr val="black"/>
              <a:schemeClr val="accent6">
                <a:tint val="45000"/>
                <a:satMod val="400000"/>
              </a:schemeClr>
            </a:duotone>
            <a:extLst>
              <a:ext uri="{28A0092B-C50C-407E-A947-70E740481C1C}">
                <a14:useLocalDpi xmlns:a14="http://schemas.microsoft.com/office/drawing/2010/main" val="0"/>
              </a:ext>
            </a:extLst>
          </a:blip>
          <a:srcRect/>
          <a:stretch>
            <a:fillRect/>
          </a:stretch>
        </p:blipFill>
        <p:spPr bwMode="auto">
          <a:xfrm>
            <a:off x="3527566" y="4274385"/>
            <a:ext cx="682625" cy="68262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4569563" y="6128082"/>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655532" y="6224094"/>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4569563" y="6502986"/>
            <a:ext cx="3052869" cy="374904"/>
          </a:xfrm>
          <a:prstGeom prst="rect">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4655532" y="6598998"/>
            <a:ext cx="182880" cy="18288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123319" y="6245129"/>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5123319" y="6615694"/>
            <a:ext cx="1945356" cy="140810"/>
          </a:xfrm>
          <a:prstGeom prst="rect">
            <a:avLst/>
          </a:prstGeom>
          <a:solidFill>
            <a:srgbClr val="AF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p:cNvCxnSpPr/>
          <p:nvPr/>
        </p:nvCxnSpPr>
        <p:spPr>
          <a:xfrm>
            <a:off x="1804733" y="4226258"/>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788689" y="336446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804730" y="2531284"/>
            <a:ext cx="8614611" cy="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 name="Flowchart: Alternate Process 4"/>
          <p:cNvSpPr/>
          <p:nvPr/>
        </p:nvSpPr>
        <p:spPr>
          <a:xfrm>
            <a:off x="5237746" y="2149642"/>
            <a:ext cx="1716505" cy="2807368"/>
          </a:xfrm>
          <a:prstGeom prst="flowChartAlternateProcess">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rot="1761175">
            <a:off x="4239905" y="2512135"/>
            <a:ext cx="91440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p:cNvSpPr/>
          <p:nvPr/>
        </p:nvSpPr>
        <p:spPr>
          <a:xfrm rot="19869766">
            <a:off x="4238525" y="4153227"/>
            <a:ext cx="914400" cy="157586"/>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p:cNvSpPr/>
          <p:nvPr/>
        </p:nvSpPr>
        <p:spPr>
          <a:xfrm rot="495292">
            <a:off x="3523712" y="3000685"/>
            <a:ext cx="155448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Arrow 23"/>
          <p:cNvSpPr/>
          <p:nvPr/>
        </p:nvSpPr>
        <p:spPr>
          <a:xfrm rot="21140983">
            <a:off x="3512328" y="3584434"/>
            <a:ext cx="1554480" cy="157586"/>
          </a:xfrm>
          <a:prstGeom prst="rightArrow">
            <a:avLst/>
          </a:prstGeom>
          <a:solidFill>
            <a:srgbClr val="F84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720560" y="468057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6720560" y="4461642"/>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6721176" y="423659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6721176" y="4020735"/>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6588491" y="3796883"/>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6716995" y="357043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6716995" y="3351503"/>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6717611" y="3126454"/>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6717611" y="2910596"/>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6584926" y="2686744"/>
            <a:ext cx="365760"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6716995" y="2473527"/>
            <a:ext cx="233691"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5181597" y="2110950"/>
            <a:ext cx="1828800" cy="12833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ight Arrow 24"/>
          <p:cNvSpPr/>
          <p:nvPr/>
        </p:nvSpPr>
        <p:spPr>
          <a:xfrm rot="9270913" flipH="1">
            <a:off x="7121987" y="2516237"/>
            <a:ext cx="914400" cy="157586"/>
          </a:xfrm>
          <a:prstGeom prst="rightArrow">
            <a:avLst/>
          </a:prstGeom>
          <a:gradFill flip="none" rotWithShape="1">
            <a:gsLst>
              <a:gs pos="0">
                <a:srgbClr val="00B050"/>
              </a:gs>
              <a:gs pos="43000">
                <a:srgbClr val="F84836"/>
              </a:gs>
              <a:gs pos="100000">
                <a:srgbClr val="F84836"/>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ight Arrow 25"/>
          <p:cNvSpPr/>
          <p:nvPr/>
        </p:nvSpPr>
        <p:spPr>
          <a:xfrm rot="12417004" flipH="1">
            <a:off x="7120607" y="4153225"/>
            <a:ext cx="91440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ight Arrow 26"/>
          <p:cNvSpPr/>
          <p:nvPr/>
        </p:nvSpPr>
        <p:spPr>
          <a:xfrm rot="10267143" flipH="1">
            <a:off x="7161609" y="2984972"/>
            <a:ext cx="155448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ight Arrow 27"/>
          <p:cNvSpPr/>
          <p:nvPr/>
        </p:nvSpPr>
        <p:spPr>
          <a:xfrm rot="11358295" flipH="1">
            <a:off x="7150225" y="3587771"/>
            <a:ext cx="1554480" cy="157586"/>
          </a:xfrm>
          <a:prstGeom prst="rightArrow">
            <a:avLst/>
          </a:prstGeom>
          <a:gradFill>
            <a:gsLst>
              <a:gs pos="0">
                <a:srgbClr val="00B050"/>
              </a:gs>
              <a:gs pos="43000">
                <a:srgbClr val="F84836"/>
              </a:gs>
              <a:gs pos="100000">
                <a:srgbClr val="F8483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p:cNvGrpSpPr/>
          <p:nvPr/>
        </p:nvGrpSpPr>
        <p:grpSpPr>
          <a:xfrm>
            <a:off x="8761038" y="2562787"/>
            <a:ext cx="683478" cy="685460"/>
            <a:chOff x="8070456" y="1782897"/>
            <a:chExt cx="683478" cy="685460"/>
          </a:xfrm>
        </p:grpSpPr>
        <p:pic>
          <p:nvPicPr>
            <p:cNvPr id="77" name="Picture 6" descr="Image result for bitcoin"/>
            <p:cNvPicPr>
              <a:picLocks noChangeAspect="1" noChangeArrowheads="1"/>
            </p:cNvPicPr>
            <p:nvPr/>
          </p:nvPicPr>
          <p:blipFill rotWithShape="1">
            <a:blip r:embed="rId3">
              <a:duotone>
                <a:prstClr val="black"/>
                <a:schemeClr val="accent6">
                  <a:tint val="45000"/>
                  <a:satMod val="400000"/>
                </a:schemeClr>
              </a:duotone>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6" descr="Image result for bitcoin"/>
            <p:cNvPicPr>
              <a:picLocks noChangeAspect="1" noChangeArrowheads="1"/>
            </p:cNvPicPr>
            <p:nvPr/>
          </p:nvPicPr>
          <p:blipFill rotWithShape="1">
            <a:blip r:embed="rId4">
              <a:duotone>
                <a:prstClr val="black"/>
                <a:schemeClr val="accent4">
                  <a:tint val="45000"/>
                  <a:satMod val="400000"/>
                </a:schemeClr>
              </a:duotone>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6" descr="Image result for bitcoin"/>
            <p:cNvPicPr>
              <a:picLocks noChangeAspect="1" noChangeArrowheads="1"/>
            </p:cNvPicPr>
            <p:nvPr/>
          </p:nvPicPr>
          <p:blipFill rotWithShape="1">
            <a:blip r:embed="rId5">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6" descr="Image result for bitcoin"/>
            <p:cNvPicPr>
              <a:picLocks noChangeAspect="1" noChangeArrowheads="1"/>
            </p:cNvPicPr>
            <p:nvPr/>
          </p:nvPicPr>
          <p:blipFill rotWithShape="1">
            <a:blip r:embed="rId6">
              <a:duotone>
                <a:prstClr val="black"/>
                <a:schemeClr val="accent1">
                  <a:tint val="45000"/>
                  <a:satMod val="400000"/>
                </a:schemeClr>
              </a:duotone>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1" name="Group 80"/>
          <p:cNvGrpSpPr/>
          <p:nvPr/>
        </p:nvGrpSpPr>
        <p:grpSpPr>
          <a:xfrm>
            <a:off x="8758691" y="3502047"/>
            <a:ext cx="683478" cy="685460"/>
            <a:chOff x="8070456" y="1782897"/>
            <a:chExt cx="683478" cy="685460"/>
          </a:xfrm>
        </p:grpSpPr>
        <p:pic>
          <p:nvPicPr>
            <p:cNvPr id="82" name="Picture 6" descr="Image result for bitcoin"/>
            <p:cNvPicPr>
              <a:picLocks noChangeAspect="1" noChangeArrowheads="1"/>
            </p:cNvPicPr>
            <p:nvPr/>
          </p:nvPicPr>
          <p:blipFill rotWithShape="1">
            <a:blip r:embed="rId3">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6" descr="Image result for bitcoin"/>
            <p:cNvPicPr>
              <a:picLocks noChangeAspect="1" noChangeArrowheads="1"/>
            </p:cNvPicPr>
            <p:nvPr/>
          </p:nvPicPr>
          <p:blipFill rotWithShape="1">
            <a:blip r:embed="rId4">
              <a:duotone>
                <a:prstClr val="black"/>
                <a:schemeClr val="accent6">
                  <a:tint val="45000"/>
                  <a:satMod val="400000"/>
                </a:schemeClr>
              </a:duotone>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84" name="Picture 6" descr="Image result for bitcoin"/>
            <p:cNvPicPr>
              <a:picLocks noChangeAspect="1" noChangeArrowheads="1"/>
            </p:cNvPicPr>
            <p:nvPr/>
          </p:nvPicPr>
          <p:blipFill rotWithShape="1">
            <a:blip r:embed="rId5">
              <a:duotone>
                <a:prstClr val="black"/>
                <a:schemeClr val="accent1">
                  <a:tint val="45000"/>
                  <a:satMod val="400000"/>
                </a:schemeClr>
              </a:duotone>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6" descr="Image result for bitcoin"/>
            <p:cNvPicPr>
              <a:picLocks noChangeAspect="1" noChangeArrowheads="1"/>
            </p:cNvPicPr>
            <p:nvPr/>
          </p:nvPicPr>
          <p:blipFill rotWithShape="1">
            <a:blip r:embed="rId6">
              <a:duotone>
                <a:prstClr val="black"/>
                <a:schemeClr val="accent4">
                  <a:tint val="45000"/>
                  <a:satMod val="400000"/>
                </a:schemeClr>
              </a:duotone>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6" name="Group 85"/>
          <p:cNvGrpSpPr/>
          <p:nvPr/>
        </p:nvGrpSpPr>
        <p:grpSpPr>
          <a:xfrm>
            <a:off x="8070456" y="4271683"/>
            <a:ext cx="683478" cy="685460"/>
            <a:chOff x="8070456" y="1782897"/>
            <a:chExt cx="683478" cy="685460"/>
          </a:xfrm>
        </p:grpSpPr>
        <p:pic>
          <p:nvPicPr>
            <p:cNvPr id="87" name="Picture 6" descr="Image result for bitcoin"/>
            <p:cNvPicPr>
              <a:picLocks noChangeAspect="1" noChangeArrowheads="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6" descr="Image result for bitcoin"/>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89" name="Picture 6" descr="Image result for bitcoin"/>
            <p:cNvPicPr>
              <a:picLocks noChangeAspect="1" noChangeArrowheads="1"/>
            </p:cNvPicPr>
            <p:nvPr/>
          </p:nvPicPr>
          <p:blipFill rotWithShape="1">
            <a:blip r:embed="rId5">
              <a:duotone>
                <a:prstClr val="black"/>
                <a:schemeClr val="accent4">
                  <a:tint val="45000"/>
                  <a:satMod val="400000"/>
                </a:schemeClr>
              </a:duotone>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6" descr="Image result for bitcoin"/>
            <p:cNvPicPr>
              <a:picLocks noChangeAspect="1" noChangeArrowheads="1"/>
            </p:cNvPicPr>
            <p:nvPr/>
          </p:nvPicPr>
          <p:blipFill rotWithShape="1">
            <a:blip r:embed="rId6">
              <a:duotone>
                <a:prstClr val="black"/>
                <a:schemeClr val="accent6">
                  <a:tint val="45000"/>
                  <a:satMod val="400000"/>
                </a:schemeClr>
              </a:duotone>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1" name="Group 90"/>
          <p:cNvGrpSpPr/>
          <p:nvPr/>
        </p:nvGrpSpPr>
        <p:grpSpPr>
          <a:xfrm>
            <a:off x="8070456" y="1782897"/>
            <a:ext cx="683478" cy="685460"/>
            <a:chOff x="8070456" y="1782897"/>
            <a:chExt cx="683478" cy="685460"/>
          </a:xfrm>
        </p:grpSpPr>
        <p:pic>
          <p:nvPicPr>
            <p:cNvPr id="92" name="Picture 6" descr="Image result for bitcoin"/>
            <p:cNvPicPr>
              <a:picLocks noChangeAspect="1" noChangeArrowheads="1"/>
            </p:cNvPicPr>
            <p:nvPr/>
          </p:nvPicPr>
          <p:blipFill rotWithShape="1">
            <a:blip r:embed="rId3">
              <a:duotone>
                <a:prstClr val="black"/>
                <a:schemeClr val="accent4">
                  <a:tint val="45000"/>
                  <a:satMod val="400000"/>
                </a:schemeClr>
              </a:duotone>
              <a:extLst>
                <a:ext uri="{28A0092B-C50C-407E-A947-70E740481C1C}">
                  <a14:useLocalDpi xmlns:a14="http://schemas.microsoft.com/office/drawing/2010/main" val="0"/>
                </a:ext>
              </a:extLst>
            </a:blip>
            <a:srcRect r="47338"/>
            <a:stretch/>
          </p:blipFill>
          <p:spPr bwMode="auto">
            <a:xfrm>
              <a:off x="8070456" y="1785732"/>
              <a:ext cx="359479" cy="682625"/>
            </a:xfrm>
            <a:prstGeom prst="rect">
              <a:avLst/>
            </a:prstGeom>
            <a:noFill/>
            <a:extLst>
              <a:ext uri="{909E8E84-426E-40DD-AFC4-6F175D3DCCD1}">
                <a14:hiddenFill xmlns:a14="http://schemas.microsoft.com/office/drawing/2010/main">
                  <a:solidFill>
                    <a:srgbClr val="FFFFFF"/>
                  </a:solidFill>
                </a14:hiddenFill>
              </a:ext>
            </a:extLst>
          </p:spPr>
        </p:pic>
        <p:pic>
          <p:nvPicPr>
            <p:cNvPr id="93" name="Picture 6" descr="Image result for bitcoin"/>
            <p:cNvPicPr>
              <a:picLocks noChangeAspect="1" noChangeArrowheads="1"/>
            </p:cNvPicPr>
            <p:nvPr/>
          </p:nvPicPr>
          <p:blipFill rotWithShape="1">
            <a:blip r:embed="rId4">
              <a:duotone>
                <a:prstClr val="black"/>
                <a:schemeClr val="accent1">
                  <a:tint val="45000"/>
                  <a:satMod val="400000"/>
                </a:schemeClr>
              </a:duotone>
              <a:extLst>
                <a:ext uri="{28A0092B-C50C-407E-A947-70E740481C1C}">
                  <a14:useLocalDpi xmlns:a14="http://schemas.microsoft.com/office/drawing/2010/main" val="0"/>
                </a:ext>
              </a:extLst>
            </a:blip>
            <a:srcRect/>
            <a:stretch/>
          </p:blipFill>
          <p:spPr bwMode="auto">
            <a:xfrm>
              <a:off x="8428231" y="1782897"/>
              <a:ext cx="324850" cy="682625"/>
            </a:xfrm>
            <a:prstGeom prst="rect">
              <a:avLst/>
            </a:prstGeom>
            <a:noFill/>
            <a:extLst>
              <a:ext uri="{909E8E84-426E-40DD-AFC4-6F175D3DCCD1}">
                <a14:hiddenFill xmlns:a14="http://schemas.microsoft.com/office/drawing/2010/main">
                  <a:solidFill>
                    <a:srgbClr val="FFFFFF"/>
                  </a:solidFill>
                </a14:hiddenFill>
              </a:ext>
            </a:extLst>
          </p:spPr>
        </p:pic>
        <p:pic>
          <p:nvPicPr>
            <p:cNvPr id="94" name="Picture 6" descr="Image result for bitcoin"/>
            <p:cNvPicPr>
              <a:picLocks noChangeAspect="1" noChangeArrowheads="1"/>
            </p:cNvPicPr>
            <p:nvPr/>
          </p:nvPicPr>
          <p:blipFill rotWithShape="1">
            <a:blip r:embed="rId5">
              <a:duotone>
                <a:prstClr val="black"/>
                <a:schemeClr val="accent6">
                  <a:tint val="45000"/>
                  <a:satMod val="400000"/>
                </a:schemeClr>
              </a:duotone>
              <a:extLst>
                <a:ext uri="{28A0092B-C50C-407E-A947-70E740481C1C}">
                  <a14:useLocalDpi xmlns:a14="http://schemas.microsoft.com/office/drawing/2010/main" val="0"/>
                </a:ext>
              </a:extLst>
            </a:blip>
            <a:srcRect/>
            <a:stretch/>
          </p:blipFill>
          <p:spPr bwMode="auto">
            <a:xfrm>
              <a:off x="8070456" y="2130334"/>
              <a:ext cx="357775" cy="336678"/>
            </a:xfrm>
            <a:prstGeom prst="rect">
              <a:avLst/>
            </a:prstGeom>
            <a:noFill/>
            <a:extLst>
              <a:ext uri="{909E8E84-426E-40DD-AFC4-6F175D3DCCD1}">
                <a14:hiddenFill xmlns:a14="http://schemas.microsoft.com/office/drawing/2010/main">
                  <a:solidFill>
                    <a:srgbClr val="FFFFFF"/>
                  </a:solidFill>
                </a14:hiddenFill>
              </a:ext>
            </a:extLst>
          </p:spPr>
        </p:pic>
        <p:pic>
          <p:nvPicPr>
            <p:cNvPr id="95" name="Picture 6" descr="Image result for bitcoin"/>
            <p:cNvPicPr>
              <a:picLocks noChangeAspect="1" noChangeArrowheads="1"/>
            </p:cNvPicPr>
            <p:nvPr/>
          </p:nvPicPr>
          <p:blipFill rotWithShape="1">
            <a:blip r:embed="rId6">
              <a:extLst>
                <a:ext uri="{28A0092B-C50C-407E-A947-70E740481C1C}">
                  <a14:useLocalDpi xmlns:a14="http://schemas.microsoft.com/office/drawing/2010/main" val="0"/>
                </a:ext>
              </a:extLst>
            </a:blip>
            <a:srcRect/>
            <a:stretch/>
          </p:blipFill>
          <p:spPr bwMode="auto">
            <a:xfrm>
              <a:off x="8428231" y="2124538"/>
              <a:ext cx="325703" cy="34350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 name="Group 26"/>
          <p:cNvGrpSpPr/>
          <p:nvPr/>
        </p:nvGrpSpPr>
        <p:grpSpPr>
          <a:xfrm>
            <a:off x="1378226" y="4937739"/>
            <a:ext cx="1595583" cy="1595583"/>
            <a:chOff x="1378226" y="4937739"/>
            <a:chExt cx="1595583" cy="1595583"/>
          </a:xfrm>
        </p:grpSpPr>
        <p:sp>
          <p:nvSpPr>
            <p:cNvPr id="3" name="Oval 2"/>
            <p:cNvSpPr/>
            <p:nvPr/>
          </p:nvSpPr>
          <p:spPr>
            <a:xfrm>
              <a:off x="1378226" y="4937739"/>
              <a:ext cx="1595583" cy="1595583"/>
            </a:xfrm>
            <a:prstGeom prst="ellips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p:cNvCxnSpPr/>
            <p:nvPr/>
          </p:nvCxnSpPr>
          <p:spPr>
            <a:xfrm>
              <a:off x="2160105" y="5775287"/>
              <a:ext cx="384312" cy="0"/>
            </a:xfrm>
            <a:prstGeom prst="straightConnector1">
              <a:avLst/>
            </a:prstGeom>
            <a:ln w="762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flipV="1">
              <a:off x="2160105" y="5166963"/>
              <a:ext cx="0" cy="651129"/>
            </a:xfrm>
            <a:prstGeom prst="straightConnector1">
              <a:avLst/>
            </a:prstGeom>
            <a:ln w="76200">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62961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Effectiveness of Optional Extremely</a:t>
            </a:r>
            <a:br>
              <a:rPr lang="en-US" b="1" dirty="0"/>
            </a:br>
            <a:r>
              <a:rPr lang="en-US" b="1" dirty="0"/>
              <a:t>Private Systems is Complicated</a:t>
            </a:r>
          </a:p>
        </p:txBody>
      </p:sp>
      <p:pic>
        <p:nvPicPr>
          <p:cNvPr id="6146" name="Picture 2" descr="https://pbs.twimg.com/media/DnEAybBUcAEEc-D.jpg:large">
            <a:extLst>
              <a:ext uri="{FF2B5EF4-FFF2-40B4-BE49-F238E27FC236}">
                <a16:creationId xmlns:a16="http://schemas.microsoft.com/office/drawing/2014/main" id="{AAA1CFFE-000A-413F-8800-75C0990565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0190" y="2107358"/>
            <a:ext cx="5825810" cy="4363297"/>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s://pbs.twimg.com/media/DnFPzKdV4AAgizF.jpg:large">
            <a:extLst>
              <a:ext uri="{FF2B5EF4-FFF2-40B4-BE49-F238E27FC236}">
                <a16:creationId xmlns:a16="http://schemas.microsoft.com/office/drawing/2014/main" id="{BE472ACA-C490-49E0-8F43-F49B28642D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7350" y="2103808"/>
            <a:ext cx="5825810" cy="43670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0143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8F3C64-EECF-4D9C-B4AF-1BBFB04C81CF}"/>
              </a:ext>
            </a:extLst>
          </p:cNvPr>
          <p:cNvSpPr>
            <a:spLocks noGrp="1"/>
          </p:cNvSpPr>
          <p:nvPr>
            <p:ph idx="1"/>
          </p:nvPr>
        </p:nvSpPr>
        <p:spPr/>
        <p:txBody>
          <a:bodyPr>
            <a:normAutofit/>
          </a:bodyPr>
          <a:lstStyle/>
          <a:p>
            <a:pPr marL="0" indent="0">
              <a:buNone/>
            </a:pPr>
            <a:r>
              <a:rPr lang="en-US" dirty="0"/>
              <a:t>Some things Monero has done to increase its privacy in the last few months:</a:t>
            </a:r>
          </a:p>
          <a:p>
            <a:r>
              <a:rPr lang="en-US" dirty="0"/>
              <a:t>Increase </a:t>
            </a:r>
            <a:r>
              <a:rPr lang="en-US" dirty="0" err="1"/>
              <a:t>ringsize</a:t>
            </a:r>
            <a:r>
              <a:rPr lang="en-US" dirty="0"/>
              <a:t> from</a:t>
            </a:r>
          </a:p>
          <a:p>
            <a:r>
              <a:rPr lang="en-US" dirty="0"/>
              <a:t>Mandatory </a:t>
            </a:r>
            <a:r>
              <a:rPr lang="en-US" dirty="0" err="1"/>
              <a:t>ringsizes</a:t>
            </a:r>
            <a:endParaRPr lang="en-US" dirty="0"/>
          </a:p>
          <a:p>
            <a:r>
              <a:rPr lang="en-US" dirty="0"/>
              <a:t>Better remote node metadata protection</a:t>
            </a:r>
          </a:p>
          <a:p>
            <a:r>
              <a:rPr lang="en-US" dirty="0"/>
              <a:t>Blackball tool</a:t>
            </a:r>
          </a:p>
          <a:p>
            <a:r>
              <a:rPr lang="en-US" dirty="0"/>
              <a:t>Churning recommendations</a:t>
            </a:r>
          </a:p>
        </p:txBody>
      </p:sp>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Even Mandatory Privacy Isn’t Perfect</a:t>
            </a:r>
          </a:p>
        </p:txBody>
      </p:sp>
      <p:pic>
        <p:nvPicPr>
          <p:cNvPr id="9218" name="Picture 2" descr="Image result for monero research lab">
            <a:extLst>
              <a:ext uri="{FF2B5EF4-FFF2-40B4-BE49-F238E27FC236}">
                <a16:creationId xmlns:a16="http://schemas.microsoft.com/office/drawing/2014/main" id="{539487F5-97E8-43C8-812A-B1EB971449C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3099"/>
          <a:stretch/>
        </p:blipFill>
        <p:spPr bwMode="auto">
          <a:xfrm>
            <a:off x="9794980" y="4605432"/>
            <a:ext cx="2049830" cy="2019300"/>
          </a:xfrm>
          <a:prstGeom prst="rect">
            <a:avLst/>
          </a:prstGeom>
          <a:noFill/>
          <a:extLst>
            <a:ext uri="{909E8E84-426E-40DD-AFC4-6F175D3DCCD1}">
              <a14:hiddenFill xmlns:a14="http://schemas.microsoft.com/office/drawing/2010/main">
                <a:solidFill>
                  <a:srgbClr val="FFFFFF"/>
                </a:solidFill>
              </a14:hiddenFill>
            </a:ext>
          </a:extLst>
        </p:spPr>
      </p:pic>
      <p:sp>
        <p:nvSpPr>
          <p:cNvPr id="2" name="Oval 1">
            <a:extLst>
              <a:ext uri="{FF2B5EF4-FFF2-40B4-BE49-F238E27FC236}">
                <a16:creationId xmlns:a16="http://schemas.microsoft.com/office/drawing/2014/main" id="{48D25405-83CC-4302-BDB1-DEFFD14E472D}"/>
              </a:ext>
            </a:extLst>
          </p:cNvPr>
          <p:cNvSpPr/>
          <p:nvPr/>
        </p:nvSpPr>
        <p:spPr>
          <a:xfrm>
            <a:off x="4616337" y="2496312"/>
            <a:ext cx="859536" cy="85953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t>3</a:t>
            </a:r>
          </a:p>
        </p:txBody>
      </p:sp>
      <p:sp>
        <p:nvSpPr>
          <p:cNvPr id="6" name="Oval 5">
            <a:extLst>
              <a:ext uri="{FF2B5EF4-FFF2-40B4-BE49-F238E27FC236}">
                <a16:creationId xmlns:a16="http://schemas.microsoft.com/office/drawing/2014/main" id="{0AED5FD2-E89F-4643-9989-62C0FC71BFE7}"/>
              </a:ext>
            </a:extLst>
          </p:cNvPr>
          <p:cNvSpPr/>
          <p:nvPr/>
        </p:nvSpPr>
        <p:spPr>
          <a:xfrm>
            <a:off x="6053469" y="2496312"/>
            <a:ext cx="859536" cy="85953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t>5</a:t>
            </a:r>
          </a:p>
        </p:txBody>
      </p:sp>
      <p:sp>
        <p:nvSpPr>
          <p:cNvPr id="7" name="Oval 6">
            <a:extLst>
              <a:ext uri="{FF2B5EF4-FFF2-40B4-BE49-F238E27FC236}">
                <a16:creationId xmlns:a16="http://schemas.microsoft.com/office/drawing/2014/main" id="{92BBBFC1-C2A1-46E6-BDD8-70BFF47E25A7}"/>
              </a:ext>
            </a:extLst>
          </p:cNvPr>
          <p:cNvSpPr/>
          <p:nvPr/>
        </p:nvSpPr>
        <p:spPr>
          <a:xfrm>
            <a:off x="7490601" y="2491741"/>
            <a:ext cx="859536" cy="85953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t>7</a:t>
            </a:r>
          </a:p>
        </p:txBody>
      </p:sp>
      <p:sp>
        <p:nvSpPr>
          <p:cNvPr id="8" name="Oval 7">
            <a:extLst>
              <a:ext uri="{FF2B5EF4-FFF2-40B4-BE49-F238E27FC236}">
                <a16:creationId xmlns:a16="http://schemas.microsoft.com/office/drawing/2014/main" id="{AB561E7D-D769-4A2D-904E-75B7A9FBB486}"/>
              </a:ext>
            </a:extLst>
          </p:cNvPr>
          <p:cNvSpPr/>
          <p:nvPr/>
        </p:nvSpPr>
        <p:spPr>
          <a:xfrm>
            <a:off x="8927733" y="2491741"/>
            <a:ext cx="859536" cy="85953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t>11</a:t>
            </a:r>
          </a:p>
        </p:txBody>
      </p:sp>
      <p:sp>
        <p:nvSpPr>
          <p:cNvPr id="5" name="Arrow: Right 4">
            <a:extLst>
              <a:ext uri="{FF2B5EF4-FFF2-40B4-BE49-F238E27FC236}">
                <a16:creationId xmlns:a16="http://schemas.microsoft.com/office/drawing/2014/main" id="{CF37CEA5-5E2C-47FC-AD72-A377B9FBC59B}"/>
              </a:ext>
            </a:extLst>
          </p:cNvPr>
          <p:cNvSpPr/>
          <p:nvPr/>
        </p:nvSpPr>
        <p:spPr>
          <a:xfrm>
            <a:off x="5541264" y="2740915"/>
            <a:ext cx="452628" cy="361188"/>
          </a:xfrm>
          <a:prstGeom prst="rightArrow">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3D5A4D6D-5947-497C-97AF-813EB8A1581D}"/>
              </a:ext>
            </a:extLst>
          </p:cNvPr>
          <p:cNvSpPr/>
          <p:nvPr/>
        </p:nvSpPr>
        <p:spPr>
          <a:xfrm>
            <a:off x="6972582" y="2740915"/>
            <a:ext cx="452628" cy="361188"/>
          </a:xfrm>
          <a:prstGeom prst="rightArrow">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8DDFD222-4E6F-4FDB-85CB-3F84115517CB}"/>
              </a:ext>
            </a:extLst>
          </p:cNvPr>
          <p:cNvSpPr/>
          <p:nvPr/>
        </p:nvSpPr>
        <p:spPr>
          <a:xfrm>
            <a:off x="8412621" y="2743487"/>
            <a:ext cx="452628" cy="361188"/>
          </a:xfrm>
          <a:prstGeom prst="rightArrow">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1763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3" name="Straight Arrow Connector 52">
            <a:extLst>
              <a:ext uri="{FF2B5EF4-FFF2-40B4-BE49-F238E27FC236}">
                <a16:creationId xmlns:a16="http://schemas.microsoft.com/office/drawing/2014/main" id="{7180BBC5-D863-41E6-8739-0425BD818A21}"/>
              </a:ext>
            </a:extLst>
          </p:cNvPr>
          <p:cNvCxnSpPr>
            <a:cxnSpLocks/>
          </p:cNvCxnSpPr>
          <p:nvPr/>
        </p:nvCxnSpPr>
        <p:spPr>
          <a:xfrm flipH="1" flipV="1">
            <a:off x="9772897" y="4270927"/>
            <a:ext cx="2108" cy="74921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Privacy Matrix</a:t>
            </a:r>
          </a:p>
        </p:txBody>
      </p:sp>
      <p:cxnSp>
        <p:nvCxnSpPr>
          <p:cNvPr id="20" name="Straight Arrow Connector 19">
            <a:extLst>
              <a:ext uri="{FF2B5EF4-FFF2-40B4-BE49-F238E27FC236}">
                <a16:creationId xmlns:a16="http://schemas.microsoft.com/office/drawing/2014/main" id="{697F87E9-390F-4CFE-AC71-5715DE68C705}"/>
              </a:ext>
            </a:extLst>
          </p:cNvPr>
          <p:cNvCxnSpPr>
            <a:cxnSpLocks/>
          </p:cNvCxnSpPr>
          <p:nvPr/>
        </p:nvCxnSpPr>
        <p:spPr>
          <a:xfrm flipV="1">
            <a:off x="1472184" y="1562672"/>
            <a:ext cx="0" cy="4422076"/>
          </a:xfrm>
          <a:prstGeom prst="straightConnector1">
            <a:avLst/>
          </a:prstGeom>
          <a:ln w="76200">
            <a:solidFill>
              <a:srgbClr val="4C4C4C"/>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9FC78E5-936C-4000-9FF1-775DAB4D6EEA}"/>
              </a:ext>
            </a:extLst>
          </p:cNvPr>
          <p:cNvCxnSpPr>
            <a:cxnSpLocks/>
          </p:cNvCxnSpPr>
          <p:nvPr/>
        </p:nvCxnSpPr>
        <p:spPr>
          <a:xfrm>
            <a:off x="1436370" y="5971032"/>
            <a:ext cx="9319260" cy="0"/>
          </a:xfrm>
          <a:prstGeom prst="straightConnector1">
            <a:avLst/>
          </a:prstGeom>
          <a:ln w="76200">
            <a:solidFill>
              <a:srgbClr val="4C4C4C"/>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3E482D50-254E-4769-AB07-138091C6AFBC}"/>
              </a:ext>
            </a:extLst>
          </p:cNvPr>
          <p:cNvSpPr txBox="1"/>
          <p:nvPr/>
        </p:nvSpPr>
        <p:spPr>
          <a:xfrm>
            <a:off x="4618095" y="6176772"/>
            <a:ext cx="2955809" cy="369332"/>
          </a:xfrm>
          <a:prstGeom prst="rect">
            <a:avLst/>
          </a:prstGeom>
          <a:noFill/>
        </p:spPr>
        <p:txBody>
          <a:bodyPr wrap="none" rtlCol="0">
            <a:spAutoFit/>
          </a:bodyPr>
          <a:lstStyle/>
          <a:p>
            <a:r>
              <a:rPr lang="en-US" dirty="0"/>
              <a:t>Theoretical Maximum Privacy</a:t>
            </a:r>
          </a:p>
        </p:txBody>
      </p:sp>
      <p:sp>
        <p:nvSpPr>
          <p:cNvPr id="30" name="TextBox 29">
            <a:extLst>
              <a:ext uri="{FF2B5EF4-FFF2-40B4-BE49-F238E27FC236}">
                <a16:creationId xmlns:a16="http://schemas.microsoft.com/office/drawing/2014/main" id="{C0DD58B2-807E-4047-96CE-95FD57746552}"/>
              </a:ext>
            </a:extLst>
          </p:cNvPr>
          <p:cNvSpPr txBox="1"/>
          <p:nvPr/>
        </p:nvSpPr>
        <p:spPr>
          <a:xfrm rot="16200000">
            <a:off x="-165354" y="3646194"/>
            <a:ext cx="2395207" cy="369332"/>
          </a:xfrm>
          <a:prstGeom prst="rect">
            <a:avLst/>
          </a:prstGeom>
          <a:noFill/>
        </p:spPr>
        <p:txBody>
          <a:bodyPr wrap="none" rtlCol="0">
            <a:spAutoFit/>
          </a:bodyPr>
          <a:lstStyle/>
          <a:p>
            <a:r>
              <a:rPr lang="en-US" dirty="0"/>
              <a:t>Accessibility &amp; Usability</a:t>
            </a:r>
          </a:p>
        </p:txBody>
      </p:sp>
      <p:pic>
        <p:nvPicPr>
          <p:cNvPr id="36" name="Picture 35" descr="A close up of a sign&#10;&#10;Description generated with high confidence">
            <a:extLst>
              <a:ext uri="{FF2B5EF4-FFF2-40B4-BE49-F238E27FC236}">
                <a16:creationId xmlns:a16="http://schemas.microsoft.com/office/drawing/2014/main" id="{447B584A-BA35-43B3-A392-258C14865C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7455" y="2265238"/>
            <a:ext cx="457200" cy="457200"/>
          </a:xfrm>
          <a:prstGeom prst="rect">
            <a:avLst/>
          </a:prstGeom>
        </p:spPr>
      </p:pic>
      <p:pic>
        <p:nvPicPr>
          <p:cNvPr id="38" name="Picture 37">
            <a:extLst>
              <a:ext uri="{FF2B5EF4-FFF2-40B4-BE49-F238E27FC236}">
                <a16:creationId xmlns:a16="http://schemas.microsoft.com/office/drawing/2014/main" id="{1523DA83-CC17-4416-A4D4-E8D2E821D92D}"/>
              </a:ext>
            </a:extLst>
          </p:cNvPr>
          <p:cNvPicPr>
            <a:picLocks noChangeAspect="1"/>
          </p:cNvPicPr>
          <p:nvPr/>
        </p:nvPicPr>
        <p:blipFill rotWithShape="1">
          <a:blip r:embed="rId4">
            <a:extLst>
              <a:ext uri="{28A0092B-C50C-407E-A947-70E740481C1C}">
                <a14:useLocalDpi xmlns:a14="http://schemas.microsoft.com/office/drawing/2010/main" val="0"/>
              </a:ext>
            </a:extLst>
          </a:blip>
          <a:srcRect r="73288"/>
          <a:stretch/>
        </p:blipFill>
        <p:spPr>
          <a:xfrm>
            <a:off x="7118807" y="3418793"/>
            <a:ext cx="459118" cy="457200"/>
          </a:xfrm>
          <a:prstGeom prst="rect">
            <a:avLst/>
          </a:prstGeom>
        </p:spPr>
      </p:pic>
      <p:pic>
        <p:nvPicPr>
          <p:cNvPr id="39" name="Picture 38" descr="A picture containing object&#10;&#10;Description generated with high confidence">
            <a:extLst>
              <a:ext uri="{FF2B5EF4-FFF2-40B4-BE49-F238E27FC236}">
                <a16:creationId xmlns:a16="http://schemas.microsoft.com/office/drawing/2014/main" id="{0BDF0B4F-F1A4-49B0-A84C-9B5893544375}"/>
              </a:ext>
            </a:extLst>
          </p:cNvPr>
          <p:cNvPicPr>
            <a:picLocks noChangeAspect="1"/>
          </p:cNvPicPr>
          <p:nvPr/>
        </p:nvPicPr>
        <p:blipFill rotWithShape="1">
          <a:blip r:embed="rId5">
            <a:extLst>
              <a:ext uri="{28A0092B-C50C-407E-A947-70E740481C1C}">
                <a14:useLocalDpi xmlns:a14="http://schemas.microsoft.com/office/drawing/2010/main" val="0"/>
              </a:ext>
            </a:extLst>
          </a:blip>
          <a:srcRect r="58281"/>
          <a:stretch/>
        </p:blipFill>
        <p:spPr>
          <a:xfrm>
            <a:off x="9547616" y="5001305"/>
            <a:ext cx="454777" cy="457200"/>
          </a:xfrm>
          <a:prstGeom prst="rect">
            <a:avLst/>
          </a:prstGeom>
        </p:spPr>
      </p:pic>
      <p:pic>
        <p:nvPicPr>
          <p:cNvPr id="40" name="Picture 39">
            <a:extLst>
              <a:ext uri="{FF2B5EF4-FFF2-40B4-BE49-F238E27FC236}">
                <a16:creationId xmlns:a16="http://schemas.microsoft.com/office/drawing/2014/main" id="{EF0AB129-0E93-4018-8DE5-45C50BCB43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76475" y="3514448"/>
            <a:ext cx="455196" cy="457200"/>
          </a:xfrm>
          <a:prstGeom prst="rect">
            <a:avLst/>
          </a:prstGeom>
        </p:spPr>
      </p:pic>
      <p:cxnSp>
        <p:nvCxnSpPr>
          <p:cNvPr id="42" name="Straight Arrow Connector 41">
            <a:extLst>
              <a:ext uri="{FF2B5EF4-FFF2-40B4-BE49-F238E27FC236}">
                <a16:creationId xmlns:a16="http://schemas.microsoft.com/office/drawing/2014/main" id="{912E4153-1FC8-44FD-A47C-E079A01C81C3}"/>
              </a:ext>
            </a:extLst>
          </p:cNvPr>
          <p:cNvCxnSpPr>
            <a:stCxn id="36" idx="0"/>
          </p:cNvCxnSpPr>
          <p:nvPr/>
        </p:nvCxnSpPr>
        <p:spPr>
          <a:xfrm flipV="1">
            <a:off x="1956055" y="1940442"/>
            <a:ext cx="0" cy="324796"/>
          </a:xfrm>
          <a:prstGeom prst="straightConnector1">
            <a:avLst/>
          </a:prstGeom>
          <a:ln w="76200">
            <a:solidFill>
              <a:srgbClr val="F7931A"/>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1EFCD7C-FA67-4D40-8762-A7D5825987DC}"/>
              </a:ext>
            </a:extLst>
          </p:cNvPr>
          <p:cNvCxnSpPr>
            <a:cxnSpLocks/>
          </p:cNvCxnSpPr>
          <p:nvPr/>
        </p:nvCxnSpPr>
        <p:spPr>
          <a:xfrm flipH="1" flipV="1">
            <a:off x="2651407" y="3084143"/>
            <a:ext cx="123570" cy="522265"/>
          </a:xfrm>
          <a:prstGeom prst="straightConnector1">
            <a:avLst/>
          </a:prstGeom>
          <a:ln w="76200">
            <a:solidFill>
              <a:srgbClr val="008CE3"/>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2F5FFCCD-7E36-49E6-949D-28F8ABE0F3A8}"/>
              </a:ext>
            </a:extLst>
          </p:cNvPr>
          <p:cNvCxnSpPr>
            <a:cxnSpLocks/>
          </p:cNvCxnSpPr>
          <p:nvPr/>
        </p:nvCxnSpPr>
        <p:spPr>
          <a:xfrm flipV="1">
            <a:off x="7543836" y="3227496"/>
            <a:ext cx="663977" cy="397255"/>
          </a:xfrm>
          <a:prstGeom prst="straightConnector1">
            <a:avLst/>
          </a:prstGeom>
          <a:ln w="76200">
            <a:solidFill>
              <a:srgbClr val="FF66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464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Privacy Solutions to Consider</a:t>
            </a:r>
          </a:p>
        </p:txBody>
      </p:sp>
      <p:grpSp>
        <p:nvGrpSpPr>
          <p:cNvPr id="38" name="Group 37">
            <a:extLst>
              <a:ext uri="{FF2B5EF4-FFF2-40B4-BE49-F238E27FC236}">
                <a16:creationId xmlns:a16="http://schemas.microsoft.com/office/drawing/2014/main" id="{E296BF55-8030-4F71-89DE-704B97428DEC}"/>
              </a:ext>
            </a:extLst>
          </p:cNvPr>
          <p:cNvGrpSpPr/>
          <p:nvPr/>
        </p:nvGrpSpPr>
        <p:grpSpPr>
          <a:xfrm>
            <a:off x="3345180" y="1940205"/>
            <a:ext cx="2679192" cy="4492599"/>
            <a:chOff x="3345180" y="1940205"/>
            <a:chExt cx="2679192" cy="4492599"/>
          </a:xfrm>
        </p:grpSpPr>
        <p:sp>
          <p:nvSpPr>
            <p:cNvPr id="5" name="Rectangle 4">
              <a:extLst>
                <a:ext uri="{FF2B5EF4-FFF2-40B4-BE49-F238E27FC236}">
                  <a16:creationId xmlns:a16="http://schemas.microsoft.com/office/drawing/2014/main" id="{19A2B53C-65E2-4464-A7B0-A2C45E99EB2C}"/>
                </a:ext>
              </a:extLst>
            </p:cNvPr>
            <p:cNvSpPr/>
            <p:nvPr/>
          </p:nvSpPr>
          <p:spPr>
            <a:xfrm>
              <a:off x="3345180" y="2439164"/>
              <a:ext cx="2679192" cy="39936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picture containing object&#10;&#10;Description generated with high confidence">
              <a:extLst>
                <a:ext uri="{FF2B5EF4-FFF2-40B4-BE49-F238E27FC236}">
                  <a16:creationId xmlns:a16="http://schemas.microsoft.com/office/drawing/2014/main" id="{3A9187A6-3A92-44E6-9DA0-02A39E930B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4230" y="1940205"/>
              <a:ext cx="981092" cy="411480"/>
            </a:xfrm>
            <a:prstGeom prst="rect">
              <a:avLst/>
            </a:prstGeom>
          </p:spPr>
        </p:pic>
        <p:pic>
          <p:nvPicPr>
            <p:cNvPr id="24" name="Picture 23" descr="A close up of a logo&#10;&#10;Description generated with high confidence">
              <a:extLst>
                <a:ext uri="{FF2B5EF4-FFF2-40B4-BE49-F238E27FC236}">
                  <a16:creationId xmlns:a16="http://schemas.microsoft.com/office/drawing/2014/main" id="{47495059-912C-48E0-A85F-BD2B99D3272C}"/>
                </a:ext>
              </a:extLst>
            </p:cNvPr>
            <p:cNvPicPr>
              <a:picLocks noChangeAspect="1"/>
            </p:cNvPicPr>
            <p:nvPr/>
          </p:nvPicPr>
          <p:blipFill rotWithShape="1">
            <a:blip r:embed="rId3">
              <a:extLst>
                <a:ext uri="{28A0092B-C50C-407E-A947-70E740481C1C}">
                  <a14:useLocalDpi xmlns:a14="http://schemas.microsoft.com/office/drawing/2010/main" val="0"/>
                </a:ext>
              </a:extLst>
            </a:blip>
            <a:srcRect l="49263" t="10486" r="2835"/>
            <a:stretch/>
          </p:blipFill>
          <p:spPr>
            <a:xfrm>
              <a:off x="3438249" y="2681906"/>
              <a:ext cx="2433956" cy="3049664"/>
            </a:xfrm>
            <a:prstGeom prst="rect">
              <a:avLst/>
            </a:prstGeom>
          </p:spPr>
        </p:pic>
        <p:sp>
          <p:nvSpPr>
            <p:cNvPr id="25" name="TextBox 24">
              <a:extLst>
                <a:ext uri="{FF2B5EF4-FFF2-40B4-BE49-F238E27FC236}">
                  <a16:creationId xmlns:a16="http://schemas.microsoft.com/office/drawing/2014/main" id="{3D36A4B1-10F3-4AEF-A2A8-DC72C146B7CD}"/>
                </a:ext>
              </a:extLst>
            </p:cNvPr>
            <p:cNvSpPr txBox="1"/>
            <p:nvPr/>
          </p:nvSpPr>
          <p:spPr>
            <a:xfrm>
              <a:off x="3528229" y="5914588"/>
              <a:ext cx="2253996" cy="369332"/>
            </a:xfrm>
            <a:prstGeom prst="rect">
              <a:avLst/>
            </a:prstGeom>
            <a:noFill/>
          </p:spPr>
          <p:txBody>
            <a:bodyPr wrap="square" rtlCol="0" anchor="b">
              <a:spAutoFit/>
            </a:bodyPr>
            <a:lstStyle/>
            <a:p>
              <a:pPr algn="ctr">
                <a:spcAft>
                  <a:spcPts val="1200"/>
                </a:spcAft>
              </a:pPr>
              <a:r>
                <a:rPr lang="en-US" dirty="0" err="1"/>
                <a:t>zkSNARKs</a:t>
              </a:r>
              <a:endParaRPr lang="en-US" dirty="0"/>
            </a:p>
          </p:txBody>
        </p:sp>
      </p:grpSp>
      <p:grpSp>
        <p:nvGrpSpPr>
          <p:cNvPr id="39" name="Group 38">
            <a:extLst>
              <a:ext uri="{FF2B5EF4-FFF2-40B4-BE49-F238E27FC236}">
                <a16:creationId xmlns:a16="http://schemas.microsoft.com/office/drawing/2014/main" id="{ED61155D-9D9E-4638-AA13-74D4E2990D7B}"/>
              </a:ext>
            </a:extLst>
          </p:cNvPr>
          <p:cNvGrpSpPr/>
          <p:nvPr/>
        </p:nvGrpSpPr>
        <p:grpSpPr>
          <a:xfrm>
            <a:off x="6167628" y="1957656"/>
            <a:ext cx="2679192" cy="4475148"/>
            <a:chOff x="6167628" y="1957656"/>
            <a:chExt cx="2679192" cy="4475148"/>
          </a:xfrm>
        </p:grpSpPr>
        <p:sp>
          <p:nvSpPr>
            <p:cNvPr id="6" name="Rectangle 5">
              <a:extLst>
                <a:ext uri="{FF2B5EF4-FFF2-40B4-BE49-F238E27FC236}">
                  <a16:creationId xmlns:a16="http://schemas.microsoft.com/office/drawing/2014/main" id="{B5D03845-17CE-43C5-AC5C-299E186E6837}"/>
                </a:ext>
              </a:extLst>
            </p:cNvPr>
            <p:cNvSpPr/>
            <p:nvPr/>
          </p:nvSpPr>
          <p:spPr>
            <a:xfrm>
              <a:off x="6167628" y="2439164"/>
              <a:ext cx="2679192" cy="39936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A close up of a logo&#10;&#10;Description generated with very high confidence">
              <a:extLst>
                <a:ext uri="{FF2B5EF4-FFF2-40B4-BE49-F238E27FC236}">
                  <a16:creationId xmlns:a16="http://schemas.microsoft.com/office/drawing/2014/main" id="{E75BFF62-7FF1-4B59-93EE-EDEA351142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1978" y="1957656"/>
              <a:ext cx="1650492" cy="426033"/>
            </a:xfrm>
            <a:prstGeom prst="rect">
              <a:avLst/>
            </a:prstGeom>
          </p:spPr>
        </p:pic>
        <p:pic>
          <p:nvPicPr>
            <p:cNvPr id="27" name="Picture 26">
              <a:extLst>
                <a:ext uri="{FF2B5EF4-FFF2-40B4-BE49-F238E27FC236}">
                  <a16:creationId xmlns:a16="http://schemas.microsoft.com/office/drawing/2014/main" id="{0644D5E7-3EAC-441A-8AEC-8A69AD1C150F}"/>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191932" y="2610612"/>
              <a:ext cx="2630584" cy="2034540"/>
            </a:xfrm>
            <a:prstGeom prst="rect">
              <a:avLst/>
            </a:prstGeom>
          </p:spPr>
        </p:pic>
        <p:sp>
          <p:nvSpPr>
            <p:cNvPr id="32" name="TextBox 31">
              <a:extLst>
                <a:ext uri="{FF2B5EF4-FFF2-40B4-BE49-F238E27FC236}">
                  <a16:creationId xmlns:a16="http://schemas.microsoft.com/office/drawing/2014/main" id="{79C6DC63-4944-4325-8DCE-287AD8E87003}"/>
                </a:ext>
              </a:extLst>
            </p:cNvPr>
            <p:cNvSpPr txBox="1"/>
            <p:nvPr/>
          </p:nvSpPr>
          <p:spPr>
            <a:xfrm>
              <a:off x="6380226" y="4929703"/>
              <a:ext cx="2253996" cy="1354217"/>
            </a:xfrm>
            <a:prstGeom prst="rect">
              <a:avLst/>
            </a:prstGeom>
            <a:noFill/>
          </p:spPr>
          <p:txBody>
            <a:bodyPr wrap="square" rtlCol="0" anchor="b">
              <a:spAutoFit/>
            </a:bodyPr>
            <a:lstStyle/>
            <a:p>
              <a:pPr algn="ctr">
                <a:spcAft>
                  <a:spcPts val="1200"/>
                </a:spcAft>
              </a:pPr>
              <a:r>
                <a:rPr lang="en-US" dirty="0"/>
                <a:t>File encryption on server</a:t>
              </a:r>
            </a:p>
            <a:p>
              <a:pPr algn="ctr">
                <a:spcAft>
                  <a:spcPts val="1200"/>
                </a:spcAft>
              </a:pPr>
              <a:r>
                <a:rPr lang="en-US" dirty="0"/>
                <a:t>Hash stored on blockchain</a:t>
              </a:r>
            </a:p>
          </p:txBody>
        </p:sp>
      </p:grpSp>
      <p:grpSp>
        <p:nvGrpSpPr>
          <p:cNvPr id="40" name="Group 39">
            <a:extLst>
              <a:ext uri="{FF2B5EF4-FFF2-40B4-BE49-F238E27FC236}">
                <a16:creationId xmlns:a16="http://schemas.microsoft.com/office/drawing/2014/main" id="{57FFD795-1031-4798-9586-E41982CEFE84}"/>
              </a:ext>
            </a:extLst>
          </p:cNvPr>
          <p:cNvGrpSpPr/>
          <p:nvPr/>
        </p:nvGrpSpPr>
        <p:grpSpPr>
          <a:xfrm>
            <a:off x="8990076" y="1937232"/>
            <a:ext cx="2679192" cy="4495572"/>
            <a:chOff x="8990076" y="1937232"/>
            <a:chExt cx="2679192" cy="4495572"/>
          </a:xfrm>
        </p:grpSpPr>
        <p:sp>
          <p:nvSpPr>
            <p:cNvPr id="7" name="Rectangle 6">
              <a:extLst>
                <a:ext uri="{FF2B5EF4-FFF2-40B4-BE49-F238E27FC236}">
                  <a16:creationId xmlns:a16="http://schemas.microsoft.com/office/drawing/2014/main" id="{D4FAACFB-0199-4B9A-ACB9-06EDE145F34A}"/>
                </a:ext>
              </a:extLst>
            </p:cNvPr>
            <p:cNvSpPr/>
            <p:nvPr/>
          </p:nvSpPr>
          <p:spPr>
            <a:xfrm>
              <a:off x="8990076" y="2439164"/>
              <a:ext cx="2679192" cy="39936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picture containing object&#10;&#10;Description generated with very high confidence">
              <a:extLst>
                <a:ext uri="{FF2B5EF4-FFF2-40B4-BE49-F238E27FC236}">
                  <a16:creationId xmlns:a16="http://schemas.microsoft.com/office/drawing/2014/main" id="{CD3F5D37-66D8-4703-9614-1B508611A27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64541" y="1937232"/>
              <a:ext cx="1330262" cy="414453"/>
            </a:xfrm>
            <a:prstGeom prst="rect">
              <a:avLst/>
            </a:prstGeom>
          </p:spPr>
        </p:pic>
        <p:sp>
          <p:nvSpPr>
            <p:cNvPr id="35" name="TextBox 34">
              <a:extLst>
                <a:ext uri="{FF2B5EF4-FFF2-40B4-BE49-F238E27FC236}">
                  <a16:creationId xmlns:a16="http://schemas.microsoft.com/office/drawing/2014/main" id="{55981E7D-5151-49B7-8A3E-5E81BCA8A07A}"/>
                </a:ext>
              </a:extLst>
            </p:cNvPr>
            <p:cNvSpPr txBox="1"/>
            <p:nvPr/>
          </p:nvSpPr>
          <p:spPr>
            <a:xfrm rot="17920575">
              <a:off x="8682358" y="3915411"/>
              <a:ext cx="3561067" cy="553998"/>
            </a:xfrm>
            <a:prstGeom prst="rect">
              <a:avLst/>
            </a:prstGeom>
            <a:noFill/>
          </p:spPr>
          <p:txBody>
            <a:bodyPr wrap="square" rtlCol="0" anchor="b">
              <a:spAutoFit/>
            </a:bodyPr>
            <a:lstStyle/>
            <a:p>
              <a:pPr algn="ctr">
                <a:spcAft>
                  <a:spcPts val="1200"/>
                </a:spcAft>
              </a:pPr>
              <a:r>
                <a:rPr lang="en-US" sz="3000" dirty="0">
                  <a:solidFill>
                    <a:srgbClr val="FF0000"/>
                  </a:solidFill>
                </a:rPr>
                <a:t>Coming </a:t>
              </a:r>
              <a:r>
                <a:rPr lang="en-US" sz="3000" dirty="0" err="1">
                  <a:solidFill>
                    <a:srgbClr val="FF0000"/>
                  </a:solidFill>
                </a:rPr>
                <a:t>Soon</a:t>
              </a:r>
              <a:r>
                <a:rPr lang="en-US" sz="3000" baseline="30000" dirty="0" err="1">
                  <a:solidFill>
                    <a:srgbClr val="FF0000"/>
                  </a:solidFill>
                </a:rPr>
                <a:t>TM</a:t>
              </a:r>
              <a:endParaRPr lang="en-US" sz="3000" dirty="0">
                <a:solidFill>
                  <a:srgbClr val="FF0000"/>
                </a:solidFill>
              </a:endParaRPr>
            </a:p>
          </p:txBody>
        </p:sp>
        <p:sp>
          <p:nvSpPr>
            <p:cNvPr id="36" name="TextBox 35">
              <a:extLst>
                <a:ext uri="{FF2B5EF4-FFF2-40B4-BE49-F238E27FC236}">
                  <a16:creationId xmlns:a16="http://schemas.microsoft.com/office/drawing/2014/main" id="{FDBB722F-FB56-4A29-8B5A-B8E7F3C70A2A}"/>
                </a:ext>
              </a:extLst>
            </p:cNvPr>
            <p:cNvSpPr txBox="1"/>
            <p:nvPr/>
          </p:nvSpPr>
          <p:spPr>
            <a:xfrm>
              <a:off x="9192698" y="5914587"/>
              <a:ext cx="2253996" cy="369332"/>
            </a:xfrm>
            <a:prstGeom prst="rect">
              <a:avLst/>
            </a:prstGeom>
            <a:noFill/>
          </p:spPr>
          <p:txBody>
            <a:bodyPr wrap="square" rtlCol="0" anchor="b">
              <a:spAutoFit/>
            </a:bodyPr>
            <a:lstStyle/>
            <a:p>
              <a:pPr algn="ctr">
                <a:spcAft>
                  <a:spcPts val="1200"/>
                </a:spcAft>
              </a:pPr>
              <a:r>
                <a:rPr lang="en-US" dirty="0" err="1"/>
                <a:t>zkSTARKs</a:t>
              </a:r>
              <a:endParaRPr lang="en-US" dirty="0"/>
            </a:p>
          </p:txBody>
        </p:sp>
      </p:grpSp>
      <p:grpSp>
        <p:nvGrpSpPr>
          <p:cNvPr id="37" name="Group 36">
            <a:extLst>
              <a:ext uri="{FF2B5EF4-FFF2-40B4-BE49-F238E27FC236}">
                <a16:creationId xmlns:a16="http://schemas.microsoft.com/office/drawing/2014/main" id="{CA79FFE1-35CA-4D88-99ED-FA6452283315}"/>
              </a:ext>
            </a:extLst>
          </p:cNvPr>
          <p:cNvGrpSpPr/>
          <p:nvPr/>
        </p:nvGrpSpPr>
        <p:grpSpPr>
          <a:xfrm>
            <a:off x="522732" y="1944094"/>
            <a:ext cx="2679192" cy="4488710"/>
            <a:chOff x="522732" y="1944094"/>
            <a:chExt cx="2679192" cy="4488710"/>
          </a:xfrm>
        </p:grpSpPr>
        <p:sp>
          <p:nvSpPr>
            <p:cNvPr id="2" name="Rectangle 1">
              <a:extLst>
                <a:ext uri="{FF2B5EF4-FFF2-40B4-BE49-F238E27FC236}">
                  <a16:creationId xmlns:a16="http://schemas.microsoft.com/office/drawing/2014/main" id="{9D0ECB07-02CB-42CE-9105-69159EDF7F1F}"/>
                </a:ext>
              </a:extLst>
            </p:cNvPr>
            <p:cNvSpPr/>
            <p:nvPr/>
          </p:nvSpPr>
          <p:spPr>
            <a:xfrm>
              <a:off x="522732" y="2439164"/>
              <a:ext cx="2679192" cy="39936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84F3E85-F4BF-4261-9612-BC53728EB75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6179" y="1944094"/>
              <a:ext cx="1532297" cy="407591"/>
            </a:xfrm>
            <a:prstGeom prst="rect">
              <a:avLst/>
            </a:prstGeom>
          </p:spPr>
        </p:pic>
        <p:pic>
          <p:nvPicPr>
            <p:cNvPr id="17" name="Picture 16">
              <a:extLst>
                <a:ext uri="{FF2B5EF4-FFF2-40B4-BE49-F238E27FC236}">
                  <a16:creationId xmlns:a16="http://schemas.microsoft.com/office/drawing/2014/main" id="{17720B96-B686-4EDE-9216-95A0BE7489E3}"/>
                </a:ext>
              </a:extLst>
            </p:cNvPr>
            <p:cNvPicPr>
              <a:picLocks noChangeAspect="1"/>
            </p:cNvPicPr>
            <p:nvPr/>
          </p:nvPicPr>
          <p:blipFill rotWithShape="1">
            <a:blip r:embed="rId8">
              <a:clrChange>
                <a:clrFrom>
                  <a:srgbClr val="FFFFFF"/>
                </a:clrFrom>
                <a:clrTo>
                  <a:srgbClr val="FFFFFF">
                    <a:alpha val="0"/>
                  </a:srgbClr>
                </a:clrTo>
              </a:clrChange>
            </a:blip>
            <a:srcRect l="30235" t="13677"/>
            <a:stretch/>
          </p:blipFill>
          <p:spPr>
            <a:xfrm>
              <a:off x="598612" y="2647188"/>
              <a:ext cx="2527430" cy="2093976"/>
            </a:xfrm>
            <a:prstGeom prst="rect">
              <a:avLst/>
            </a:prstGeom>
          </p:spPr>
        </p:pic>
        <p:sp>
          <p:nvSpPr>
            <p:cNvPr id="18" name="TextBox 17">
              <a:extLst>
                <a:ext uri="{FF2B5EF4-FFF2-40B4-BE49-F238E27FC236}">
                  <a16:creationId xmlns:a16="http://schemas.microsoft.com/office/drawing/2014/main" id="{EC93AE6C-2437-44EE-AD9D-EDA2F8D26D15}"/>
                </a:ext>
              </a:extLst>
            </p:cNvPr>
            <p:cNvSpPr txBox="1"/>
            <p:nvPr/>
          </p:nvSpPr>
          <p:spPr>
            <a:xfrm>
              <a:off x="735329" y="5052814"/>
              <a:ext cx="2253996" cy="1231106"/>
            </a:xfrm>
            <a:prstGeom prst="rect">
              <a:avLst/>
            </a:prstGeom>
            <a:noFill/>
          </p:spPr>
          <p:txBody>
            <a:bodyPr wrap="square" rtlCol="0" anchor="b">
              <a:spAutoFit/>
            </a:bodyPr>
            <a:lstStyle/>
            <a:p>
              <a:pPr algn="ctr">
                <a:spcAft>
                  <a:spcPts val="1200"/>
                </a:spcAft>
              </a:pPr>
              <a:r>
                <a:rPr lang="en-US" dirty="0"/>
                <a:t>Ring signatures</a:t>
              </a:r>
            </a:p>
            <a:p>
              <a:pPr algn="ctr">
                <a:spcAft>
                  <a:spcPts val="1200"/>
                </a:spcAft>
              </a:pPr>
              <a:r>
                <a:rPr lang="en-US" dirty="0" err="1"/>
                <a:t>RingCT</a:t>
              </a:r>
              <a:endParaRPr lang="en-US" dirty="0"/>
            </a:p>
            <a:p>
              <a:pPr algn="ctr">
                <a:spcAft>
                  <a:spcPts val="1200"/>
                </a:spcAft>
              </a:pPr>
              <a:r>
                <a:rPr lang="en-US" dirty="0"/>
                <a:t>Stealth </a:t>
              </a:r>
              <a:r>
                <a:rPr lang="en-US" dirty="0" err="1"/>
                <a:t>addressess</a:t>
              </a:r>
              <a:endParaRPr lang="en-US" dirty="0"/>
            </a:p>
          </p:txBody>
        </p:sp>
      </p:grpSp>
    </p:spTree>
    <p:extLst>
      <p:ext uri="{BB962C8B-B14F-4D97-AF65-F5344CB8AC3E}">
        <p14:creationId xmlns:p14="http://schemas.microsoft.com/office/powerpoint/2010/main" val="1692536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fade">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fade">
                                      <p:cBhvr>
                                        <p:cTn id="2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B72F835E-FDFE-47A8-A1A6-255C7ADAAB27}"/>
              </a:ext>
            </a:extLst>
          </p:cNvPr>
          <p:cNvPicPr>
            <a:picLocks noChangeAspect="1"/>
          </p:cNvPicPr>
          <p:nvPr/>
        </p:nvPicPr>
        <p:blipFill rotWithShape="1">
          <a:blip r:embed="rId2"/>
          <a:srcRect l="1174" t="2697" b="841"/>
          <a:stretch/>
        </p:blipFill>
        <p:spPr>
          <a:xfrm>
            <a:off x="674018" y="4294876"/>
            <a:ext cx="5076334" cy="2489130"/>
          </a:xfrm>
          <a:prstGeom prst="rect">
            <a:avLst/>
          </a:prstGeom>
        </p:spPr>
      </p:pic>
      <p:sp>
        <p:nvSpPr>
          <p:cNvPr id="22" name="Oval 21">
            <a:extLst>
              <a:ext uri="{FF2B5EF4-FFF2-40B4-BE49-F238E27FC236}">
                <a16:creationId xmlns:a16="http://schemas.microsoft.com/office/drawing/2014/main" id="{A265F981-9C74-4100-8553-08FAFF35C5B5}"/>
              </a:ext>
            </a:extLst>
          </p:cNvPr>
          <p:cNvSpPr/>
          <p:nvPr/>
        </p:nvSpPr>
        <p:spPr>
          <a:xfrm>
            <a:off x="1472591" y="5118067"/>
            <a:ext cx="510862" cy="553541"/>
          </a:xfrm>
          <a:prstGeom prst="ellipse">
            <a:avLst/>
          </a:prstGeom>
          <a:solidFill>
            <a:srgbClr val="5797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3D35374-683B-40C2-9931-B96C7C09FAFD}"/>
              </a:ext>
            </a:extLst>
          </p:cNvPr>
          <p:cNvSpPr/>
          <p:nvPr/>
        </p:nvSpPr>
        <p:spPr>
          <a:xfrm>
            <a:off x="2526861" y="4802817"/>
            <a:ext cx="1223493" cy="1325708"/>
          </a:xfrm>
          <a:prstGeom prst="ellipse">
            <a:avLst/>
          </a:prstGeom>
          <a:solidFill>
            <a:srgbClr val="5797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4C0540B-C089-4EB9-B42E-A7D1B420008B}"/>
              </a:ext>
            </a:extLst>
          </p:cNvPr>
          <p:cNvSpPr/>
          <p:nvPr/>
        </p:nvSpPr>
        <p:spPr>
          <a:xfrm>
            <a:off x="674018" y="4294876"/>
            <a:ext cx="3346514" cy="2341594"/>
          </a:xfrm>
          <a:prstGeom prst="rect">
            <a:avLst/>
          </a:prstGeom>
          <a:solidFill>
            <a:srgbClr val="FF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0" dirty="0"/>
              <a:t>TAINTED</a:t>
            </a:r>
          </a:p>
        </p:txBody>
      </p:sp>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Fungibility</a:t>
            </a:r>
          </a:p>
        </p:txBody>
      </p:sp>
      <p:pic>
        <p:nvPicPr>
          <p:cNvPr id="5" name="Picture 4">
            <a:extLst>
              <a:ext uri="{FF2B5EF4-FFF2-40B4-BE49-F238E27FC236}">
                <a16:creationId xmlns:a16="http://schemas.microsoft.com/office/drawing/2014/main" id="{55E407F9-A2E4-450D-815B-EF4CB789B6A1}"/>
              </a:ext>
            </a:extLst>
          </p:cNvPr>
          <p:cNvPicPr>
            <a:picLocks noChangeAspect="1"/>
          </p:cNvPicPr>
          <p:nvPr/>
        </p:nvPicPr>
        <p:blipFill rotWithShape="1">
          <a:blip r:embed="rId2"/>
          <a:srcRect l="1174" t="2697" b="841"/>
          <a:stretch/>
        </p:blipFill>
        <p:spPr>
          <a:xfrm>
            <a:off x="674018" y="1748218"/>
            <a:ext cx="5076334" cy="2489130"/>
          </a:xfrm>
          <a:prstGeom prst="rect">
            <a:avLst/>
          </a:prstGeom>
        </p:spPr>
      </p:pic>
      <p:pic>
        <p:nvPicPr>
          <p:cNvPr id="11" name="Picture 10">
            <a:extLst>
              <a:ext uri="{FF2B5EF4-FFF2-40B4-BE49-F238E27FC236}">
                <a16:creationId xmlns:a16="http://schemas.microsoft.com/office/drawing/2014/main" id="{A8A89300-D21C-445E-B6D8-FF80ADCB18DB}"/>
              </a:ext>
            </a:extLst>
          </p:cNvPr>
          <p:cNvPicPr>
            <a:picLocks noChangeAspect="1"/>
          </p:cNvPicPr>
          <p:nvPr/>
        </p:nvPicPr>
        <p:blipFill rotWithShape="1">
          <a:blip r:embed="rId2"/>
          <a:srcRect l="1174" t="2697" b="841"/>
          <a:stretch/>
        </p:blipFill>
        <p:spPr>
          <a:xfrm>
            <a:off x="6277466" y="1748217"/>
            <a:ext cx="5076334" cy="2489130"/>
          </a:xfrm>
          <a:prstGeom prst="rect">
            <a:avLst/>
          </a:prstGeom>
        </p:spPr>
      </p:pic>
      <p:sp>
        <p:nvSpPr>
          <p:cNvPr id="12" name="Title 1">
            <a:extLst>
              <a:ext uri="{FF2B5EF4-FFF2-40B4-BE49-F238E27FC236}">
                <a16:creationId xmlns:a16="http://schemas.microsoft.com/office/drawing/2014/main" id="{851DBC71-45B5-4B4F-8FFF-025984B4DABA}"/>
              </a:ext>
            </a:extLst>
          </p:cNvPr>
          <p:cNvSpPr txBox="1">
            <a:spLocks/>
          </p:cNvSpPr>
          <p:nvPr/>
        </p:nvSpPr>
        <p:spPr>
          <a:xfrm>
            <a:off x="5686916" y="2615388"/>
            <a:ext cx="549506" cy="75478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7000" b="1" dirty="0"/>
              <a:t>=</a:t>
            </a:r>
          </a:p>
        </p:txBody>
      </p:sp>
      <p:pic>
        <p:nvPicPr>
          <p:cNvPr id="14" name="Picture 13">
            <a:extLst>
              <a:ext uri="{FF2B5EF4-FFF2-40B4-BE49-F238E27FC236}">
                <a16:creationId xmlns:a16="http://schemas.microsoft.com/office/drawing/2014/main" id="{E37BF437-0180-4A41-B718-525EAD085D79}"/>
              </a:ext>
            </a:extLst>
          </p:cNvPr>
          <p:cNvPicPr>
            <a:picLocks noChangeAspect="1"/>
          </p:cNvPicPr>
          <p:nvPr/>
        </p:nvPicPr>
        <p:blipFill rotWithShape="1">
          <a:blip r:embed="rId2"/>
          <a:srcRect l="1174" t="2697" b="841"/>
          <a:stretch/>
        </p:blipFill>
        <p:spPr>
          <a:xfrm>
            <a:off x="6277466" y="4294875"/>
            <a:ext cx="5076334" cy="2489130"/>
          </a:xfrm>
          <a:prstGeom prst="rect">
            <a:avLst/>
          </a:prstGeom>
        </p:spPr>
      </p:pic>
      <p:sp>
        <p:nvSpPr>
          <p:cNvPr id="15" name="Title 1">
            <a:extLst>
              <a:ext uri="{FF2B5EF4-FFF2-40B4-BE49-F238E27FC236}">
                <a16:creationId xmlns:a16="http://schemas.microsoft.com/office/drawing/2014/main" id="{BD69B5A6-8E62-49EB-BD06-C3D2EB8EB1C0}"/>
              </a:ext>
            </a:extLst>
          </p:cNvPr>
          <p:cNvSpPr txBox="1">
            <a:spLocks/>
          </p:cNvSpPr>
          <p:nvPr/>
        </p:nvSpPr>
        <p:spPr>
          <a:xfrm>
            <a:off x="5686916" y="5162046"/>
            <a:ext cx="549506" cy="75478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7000" b="1" dirty="0"/>
              <a:t>≠</a:t>
            </a:r>
          </a:p>
        </p:txBody>
      </p:sp>
      <p:sp>
        <p:nvSpPr>
          <p:cNvPr id="18" name="Oval 17">
            <a:extLst>
              <a:ext uri="{FF2B5EF4-FFF2-40B4-BE49-F238E27FC236}">
                <a16:creationId xmlns:a16="http://schemas.microsoft.com/office/drawing/2014/main" id="{EBA45820-CE3D-4F24-A1A6-F3B02A28FADA}"/>
              </a:ext>
            </a:extLst>
          </p:cNvPr>
          <p:cNvSpPr/>
          <p:nvPr/>
        </p:nvSpPr>
        <p:spPr>
          <a:xfrm>
            <a:off x="8137301" y="4774194"/>
            <a:ext cx="1223493" cy="1325708"/>
          </a:xfrm>
          <a:prstGeom prst="ellipse">
            <a:avLst/>
          </a:prstGeom>
          <a:solidFill>
            <a:srgbClr val="5797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366A9587-6E08-4F88-ADD0-6E9B0DCF64BD}"/>
              </a:ext>
            </a:extLst>
          </p:cNvPr>
          <p:cNvSpPr/>
          <p:nvPr/>
        </p:nvSpPr>
        <p:spPr>
          <a:xfrm>
            <a:off x="7083031" y="5188902"/>
            <a:ext cx="510862" cy="553541"/>
          </a:xfrm>
          <a:prstGeom prst="ellipse">
            <a:avLst/>
          </a:prstGeom>
          <a:solidFill>
            <a:srgbClr val="5797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40653DA-C66E-4D37-98B9-8928108EE987}"/>
              </a:ext>
            </a:extLst>
          </p:cNvPr>
          <p:cNvSpPr/>
          <p:nvPr/>
        </p:nvSpPr>
        <p:spPr>
          <a:xfrm>
            <a:off x="9850827" y="5160277"/>
            <a:ext cx="510862" cy="553541"/>
          </a:xfrm>
          <a:prstGeom prst="ellipse">
            <a:avLst/>
          </a:prstGeom>
          <a:solidFill>
            <a:srgbClr val="5797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1CCC66D-9D51-4FEE-B0DF-24327AAD63C3}"/>
              </a:ext>
            </a:extLst>
          </p:cNvPr>
          <p:cNvSpPr/>
          <p:nvPr/>
        </p:nvSpPr>
        <p:spPr>
          <a:xfrm>
            <a:off x="4299746" y="5188901"/>
            <a:ext cx="510862" cy="553541"/>
          </a:xfrm>
          <a:prstGeom prst="ellipse">
            <a:avLst/>
          </a:prstGeom>
          <a:solidFill>
            <a:srgbClr val="5797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3674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Arrow: Right 41">
            <a:extLst>
              <a:ext uri="{FF2B5EF4-FFF2-40B4-BE49-F238E27FC236}">
                <a16:creationId xmlns:a16="http://schemas.microsoft.com/office/drawing/2014/main" id="{DAE24B28-AD51-4532-B1B3-2800B773C0ED}"/>
              </a:ext>
            </a:extLst>
          </p:cNvPr>
          <p:cNvSpPr/>
          <p:nvPr/>
        </p:nvSpPr>
        <p:spPr>
          <a:xfrm>
            <a:off x="5029200" y="3755229"/>
            <a:ext cx="2056608" cy="390322"/>
          </a:xfrm>
          <a:prstGeom prst="rightArrow">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Connector: Curved 25">
            <a:extLst>
              <a:ext uri="{FF2B5EF4-FFF2-40B4-BE49-F238E27FC236}">
                <a16:creationId xmlns:a16="http://schemas.microsoft.com/office/drawing/2014/main" id="{D13BCB9A-625C-4E01-8B4A-FF95AB7A6D80}"/>
              </a:ext>
            </a:extLst>
          </p:cNvPr>
          <p:cNvCxnSpPr>
            <a:cxnSpLocks/>
            <a:stCxn id="19" idx="0"/>
            <a:endCxn id="13" idx="7"/>
          </p:cNvCxnSpPr>
          <p:nvPr/>
        </p:nvCxnSpPr>
        <p:spPr>
          <a:xfrm rot="16200000" flipH="1" flipV="1">
            <a:off x="4808293" y="345757"/>
            <a:ext cx="156413" cy="5215619"/>
          </a:xfrm>
          <a:prstGeom prst="curvedConnector3">
            <a:avLst>
              <a:gd name="adj1" fmla="val -146152"/>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nector: Curved 27">
            <a:extLst>
              <a:ext uri="{FF2B5EF4-FFF2-40B4-BE49-F238E27FC236}">
                <a16:creationId xmlns:a16="http://schemas.microsoft.com/office/drawing/2014/main" id="{EC11C598-8125-408F-89FB-758E2E3DD19E}"/>
              </a:ext>
            </a:extLst>
          </p:cNvPr>
          <p:cNvCxnSpPr>
            <a:cxnSpLocks/>
            <a:stCxn id="17" idx="1"/>
            <a:endCxn id="23" idx="1"/>
          </p:cNvCxnSpPr>
          <p:nvPr/>
        </p:nvCxnSpPr>
        <p:spPr>
          <a:xfrm rot="16200000" flipH="1">
            <a:off x="7494310" y="1931892"/>
            <a:ext cx="12700" cy="5593230"/>
          </a:xfrm>
          <a:prstGeom prst="curvedConnector3">
            <a:avLst>
              <a:gd name="adj1" fmla="val 1949425"/>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onnector: Curved 30">
            <a:extLst>
              <a:ext uri="{FF2B5EF4-FFF2-40B4-BE49-F238E27FC236}">
                <a16:creationId xmlns:a16="http://schemas.microsoft.com/office/drawing/2014/main" id="{CA6E7BF2-57E4-46B8-A625-F5EF8757AC57}"/>
              </a:ext>
            </a:extLst>
          </p:cNvPr>
          <p:cNvCxnSpPr>
            <a:cxnSpLocks/>
          </p:cNvCxnSpPr>
          <p:nvPr/>
        </p:nvCxnSpPr>
        <p:spPr>
          <a:xfrm rot="10800000">
            <a:off x="5170603" y="3159597"/>
            <a:ext cx="1880649" cy="64757"/>
          </a:xfrm>
          <a:prstGeom prst="curvedConnector3">
            <a:avLst>
              <a:gd name="adj1" fmla="val 50000"/>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9BCF00C6-6775-4289-A64F-210197961A7A}"/>
              </a:ext>
            </a:extLst>
          </p:cNvPr>
          <p:cNvCxnSpPr>
            <a:cxnSpLocks/>
          </p:cNvCxnSpPr>
          <p:nvPr/>
        </p:nvCxnSpPr>
        <p:spPr>
          <a:xfrm>
            <a:off x="5231718" y="4477446"/>
            <a:ext cx="1726556" cy="52133"/>
          </a:xfrm>
          <a:prstGeom prst="curvedConnector3">
            <a:avLst>
              <a:gd name="adj1" fmla="val 50000"/>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Fungibility</a:t>
            </a:r>
          </a:p>
        </p:txBody>
      </p:sp>
      <p:grpSp>
        <p:nvGrpSpPr>
          <p:cNvPr id="12" name="Group 11">
            <a:extLst>
              <a:ext uri="{FF2B5EF4-FFF2-40B4-BE49-F238E27FC236}">
                <a16:creationId xmlns:a16="http://schemas.microsoft.com/office/drawing/2014/main" id="{4D978408-F771-4E58-AA4B-12CFF48E8000}"/>
              </a:ext>
            </a:extLst>
          </p:cNvPr>
          <p:cNvGrpSpPr/>
          <p:nvPr/>
        </p:nvGrpSpPr>
        <p:grpSpPr>
          <a:xfrm>
            <a:off x="1367047" y="2875361"/>
            <a:ext cx="1068058" cy="1853146"/>
            <a:chOff x="1106012" y="2591221"/>
            <a:chExt cx="690776" cy="1198538"/>
          </a:xfrm>
          <a:solidFill>
            <a:schemeClr val="tx2">
              <a:lumMod val="75000"/>
            </a:schemeClr>
          </a:solidFill>
        </p:grpSpPr>
        <p:sp>
          <p:nvSpPr>
            <p:cNvPr id="13" name="Oval 12">
              <a:extLst>
                <a:ext uri="{FF2B5EF4-FFF2-40B4-BE49-F238E27FC236}">
                  <a16:creationId xmlns:a16="http://schemas.microsoft.com/office/drawing/2014/main" id="{F4FC43F6-C1A1-49E7-956D-319DB38AE051}"/>
                </a:ext>
              </a:extLst>
            </p:cNvPr>
            <p:cNvSpPr/>
            <p:nvPr/>
          </p:nvSpPr>
          <p:spPr>
            <a:xfrm>
              <a:off x="1106012" y="2591221"/>
              <a:ext cx="690775" cy="690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lowchart: Delay 13">
              <a:extLst>
                <a:ext uri="{FF2B5EF4-FFF2-40B4-BE49-F238E27FC236}">
                  <a16:creationId xmlns:a16="http://schemas.microsoft.com/office/drawing/2014/main" id="{48DC480E-4F09-49CF-AC7E-F3BB134C2E8E}"/>
                </a:ext>
              </a:extLst>
            </p:cNvPr>
            <p:cNvSpPr/>
            <p:nvPr/>
          </p:nvSpPr>
          <p:spPr>
            <a:xfrm rot="16200000">
              <a:off x="1118287" y="3111258"/>
              <a:ext cx="666227" cy="690775"/>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5" name="Group 14">
            <a:extLst>
              <a:ext uri="{FF2B5EF4-FFF2-40B4-BE49-F238E27FC236}">
                <a16:creationId xmlns:a16="http://schemas.microsoft.com/office/drawing/2014/main" id="{48C517B4-70F9-43E5-8874-89764AEC89B8}"/>
              </a:ext>
            </a:extLst>
          </p:cNvPr>
          <p:cNvGrpSpPr/>
          <p:nvPr/>
        </p:nvGrpSpPr>
        <p:grpSpPr>
          <a:xfrm>
            <a:off x="4163665" y="2875361"/>
            <a:ext cx="1068058" cy="1853146"/>
            <a:chOff x="1106012" y="2591221"/>
            <a:chExt cx="690776" cy="1198538"/>
          </a:xfrm>
          <a:solidFill>
            <a:schemeClr val="tx2">
              <a:lumMod val="75000"/>
            </a:schemeClr>
          </a:solidFill>
        </p:grpSpPr>
        <p:sp>
          <p:nvSpPr>
            <p:cNvPr id="16" name="Oval 15">
              <a:extLst>
                <a:ext uri="{FF2B5EF4-FFF2-40B4-BE49-F238E27FC236}">
                  <a16:creationId xmlns:a16="http://schemas.microsoft.com/office/drawing/2014/main" id="{3118AADA-1B98-435E-8155-395C7802D429}"/>
                </a:ext>
              </a:extLst>
            </p:cNvPr>
            <p:cNvSpPr/>
            <p:nvPr/>
          </p:nvSpPr>
          <p:spPr>
            <a:xfrm>
              <a:off x="1106012" y="2591221"/>
              <a:ext cx="690775" cy="690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lowchart: Delay 16">
              <a:extLst>
                <a:ext uri="{FF2B5EF4-FFF2-40B4-BE49-F238E27FC236}">
                  <a16:creationId xmlns:a16="http://schemas.microsoft.com/office/drawing/2014/main" id="{BA62418D-C5B5-4EC7-BA2C-6211469A830B}"/>
                </a:ext>
              </a:extLst>
            </p:cNvPr>
            <p:cNvSpPr/>
            <p:nvPr/>
          </p:nvSpPr>
          <p:spPr>
            <a:xfrm rot="16200000">
              <a:off x="1118287" y="3111258"/>
              <a:ext cx="666227" cy="690775"/>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18" name="Group 17">
            <a:extLst>
              <a:ext uri="{FF2B5EF4-FFF2-40B4-BE49-F238E27FC236}">
                <a16:creationId xmlns:a16="http://schemas.microsoft.com/office/drawing/2014/main" id="{74BA62A5-019F-430F-9E52-922D9F21EB9B}"/>
              </a:ext>
            </a:extLst>
          </p:cNvPr>
          <p:cNvGrpSpPr/>
          <p:nvPr/>
        </p:nvGrpSpPr>
        <p:grpSpPr>
          <a:xfrm>
            <a:off x="6960281" y="2875361"/>
            <a:ext cx="1068058" cy="1853146"/>
            <a:chOff x="1106012" y="2591221"/>
            <a:chExt cx="690776" cy="1198538"/>
          </a:xfrm>
          <a:solidFill>
            <a:schemeClr val="tx2">
              <a:lumMod val="75000"/>
            </a:schemeClr>
          </a:solidFill>
        </p:grpSpPr>
        <p:sp>
          <p:nvSpPr>
            <p:cNvPr id="19" name="Oval 18">
              <a:extLst>
                <a:ext uri="{FF2B5EF4-FFF2-40B4-BE49-F238E27FC236}">
                  <a16:creationId xmlns:a16="http://schemas.microsoft.com/office/drawing/2014/main" id="{1C22E540-860F-4EA1-BB23-E2BBDA260DE7}"/>
                </a:ext>
              </a:extLst>
            </p:cNvPr>
            <p:cNvSpPr/>
            <p:nvPr/>
          </p:nvSpPr>
          <p:spPr>
            <a:xfrm>
              <a:off x="1106012" y="2591221"/>
              <a:ext cx="690775" cy="690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Flowchart: Delay 19">
              <a:extLst>
                <a:ext uri="{FF2B5EF4-FFF2-40B4-BE49-F238E27FC236}">
                  <a16:creationId xmlns:a16="http://schemas.microsoft.com/office/drawing/2014/main" id="{003A05E8-F6D1-41C0-AAD3-330886413C45}"/>
                </a:ext>
              </a:extLst>
            </p:cNvPr>
            <p:cNvSpPr/>
            <p:nvPr/>
          </p:nvSpPr>
          <p:spPr>
            <a:xfrm rot="16200000">
              <a:off x="1118287" y="3111258"/>
              <a:ext cx="666227" cy="690775"/>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1" name="Group 20">
            <a:extLst>
              <a:ext uri="{FF2B5EF4-FFF2-40B4-BE49-F238E27FC236}">
                <a16:creationId xmlns:a16="http://schemas.microsoft.com/office/drawing/2014/main" id="{7F86C164-DE4F-43C3-9817-735EB2CEE124}"/>
              </a:ext>
            </a:extLst>
          </p:cNvPr>
          <p:cNvGrpSpPr/>
          <p:nvPr/>
        </p:nvGrpSpPr>
        <p:grpSpPr>
          <a:xfrm>
            <a:off x="9756895" y="2875361"/>
            <a:ext cx="1068058" cy="1853146"/>
            <a:chOff x="1106012" y="2591221"/>
            <a:chExt cx="690776" cy="1198538"/>
          </a:xfrm>
          <a:solidFill>
            <a:schemeClr val="tx2">
              <a:lumMod val="75000"/>
            </a:schemeClr>
          </a:solidFill>
        </p:grpSpPr>
        <p:sp>
          <p:nvSpPr>
            <p:cNvPr id="22" name="Oval 21">
              <a:extLst>
                <a:ext uri="{FF2B5EF4-FFF2-40B4-BE49-F238E27FC236}">
                  <a16:creationId xmlns:a16="http://schemas.microsoft.com/office/drawing/2014/main" id="{DB9D1D2A-F4CC-4EEE-86A6-ABD5F1745DBB}"/>
                </a:ext>
              </a:extLst>
            </p:cNvPr>
            <p:cNvSpPr/>
            <p:nvPr/>
          </p:nvSpPr>
          <p:spPr>
            <a:xfrm>
              <a:off x="1106012" y="2591221"/>
              <a:ext cx="690775" cy="690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lowchart: Delay 22">
              <a:extLst>
                <a:ext uri="{FF2B5EF4-FFF2-40B4-BE49-F238E27FC236}">
                  <a16:creationId xmlns:a16="http://schemas.microsoft.com/office/drawing/2014/main" id="{C72560E9-7A3A-4CD5-9C29-B8B49A198158}"/>
                </a:ext>
              </a:extLst>
            </p:cNvPr>
            <p:cNvSpPr/>
            <p:nvPr/>
          </p:nvSpPr>
          <p:spPr>
            <a:xfrm rot="16200000">
              <a:off x="1118287" y="3111258"/>
              <a:ext cx="666227" cy="690775"/>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pic>
        <p:nvPicPr>
          <p:cNvPr id="25" name="Picture 24">
            <a:extLst>
              <a:ext uri="{FF2B5EF4-FFF2-40B4-BE49-F238E27FC236}">
                <a16:creationId xmlns:a16="http://schemas.microsoft.com/office/drawing/2014/main" id="{2E7A24E3-9EA6-475B-8467-3412A6970EA3}"/>
              </a:ext>
            </a:extLst>
          </p:cNvPr>
          <p:cNvPicPr>
            <a:picLocks noChangeAspect="1"/>
          </p:cNvPicPr>
          <p:nvPr/>
        </p:nvPicPr>
        <p:blipFill rotWithShape="1">
          <a:blip r:embed="rId2">
            <a:clrChange>
              <a:clrFrom>
                <a:srgbClr val="F0F0F0"/>
              </a:clrFrom>
              <a:clrTo>
                <a:srgbClr val="F0F0F0">
                  <a:alpha val="0"/>
                </a:srgbClr>
              </a:clrTo>
            </a:clrChange>
            <a:extLst>
              <a:ext uri="{BEBA8EAE-BF5A-486C-A8C5-ECC9F3942E4B}">
                <a14:imgProps xmlns:a14="http://schemas.microsoft.com/office/drawing/2010/main">
                  <a14:imgLayer r:embed="rId3">
                    <a14:imgEffect>
                      <a14:backgroundRemoval t="7880" b="89306" l="3582" r="96230">
                        <a14:foregroundMark x1="7729" y1="7880" x2="43073" y2="6754"/>
                        <a14:foregroundMark x1="43073" y1="6754" x2="78888" y2="9193"/>
                        <a14:foregroundMark x1="78888" y1="9193" x2="92743" y2="75985"/>
                        <a14:foregroundMark x1="92743" y1="75985" x2="21112" y2="87617"/>
                        <a14:foregroundMark x1="21112" y1="87617" x2="5844" y2="23640"/>
                        <a14:foregroundMark x1="5844" y1="23640" x2="8011" y2="9006"/>
                        <a14:foregroundMark x1="4336" y1="14071" x2="11122" y2="82552"/>
                        <a14:foregroundMark x1="11122" y1="82552" x2="12912" y2="82552"/>
                        <a14:foregroundMark x1="9048" y1="83302" x2="3582" y2="39587"/>
                        <a14:foregroundMark x1="59378" y1="84803" x2="84543" y2="83302"/>
                        <a14:foregroundMark x1="52309" y1="49343" x2="45523" y2="58537"/>
                        <a14:foregroundMark x1="18662" y1="44653" x2="35533" y2="42589"/>
                        <a14:foregroundMark x1="21960" y1="43715" x2="19887" y2="57598"/>
                        <a14:foregroundMark x1="52215" y1="33959" x2="47785" y2="66041"/>
                        <a14:foregroundMark x1="37795" y1="37711" x2="66352" y2="56098"/>
                        <a14:foregroundMark x1="57116" y1="35460" x2="41470" y2="41463"/>
                        <a14:foregroundMark x1="40811" y1="32458" x2="58812" y2="32833"/>
                        <a14:foregroundMark x1="75306" y1="38837" x2="82846" y2="44653"/>
                        <a14:foregroundMark x1="80396" y1="45216" x2="68238" y2="57786"/>
                        <a14:foregroundMark x1="74552" y1="39962" x2="86522" y2="46341"/>
                        <a14:foregroundMark x1="46748" y1="6379" x2="81904" y2="10319"/>
                        <a14:foregroundMark x1="81904" y1="10319" x2="94533" y2="76173"/>
                        <a14:foregroundMark x1="94533" y1="76173" x2="93779" y2="82364"/>
                        <a14:foregroundMark x1="93214" y1="66041" x2="74458" y2="10882"/>
                        <a14:foregroundMark x1="84072" y1="11820" x2="96230" y2="17261"/>
                        <a14:foregroundMark x1="91140" y1="15572" x2="91517" y2="39962"/>
                        <a14:foregroundMark x1="68332" y1="8255" x2="46654" y2="9944"/>
                        <a14:foregroundMark x1="44769" y1="8255" x2="57210" y2="7880"/>
                        <a14:foregroundMark x1="51272" y1="35835" x2="63996" y2="52533"/>
                        <a14:foregroundMark x1="60132" y1="57598" x2="45523" y2="65666"/>
                        <a14:foregroundMark x1="35438" y1="43527" x2="52026" y2="44841"/>
                      </a14:backgroundRemoval>
                    </a14:imgEffect>
                  </a14:imgLayer>
                </a14:imgProps>
              </a:ext>
            </a:extLst>
          </a:blip>
          <a:srcRect l="1174" t="2697" b="841"/>
          <a:stretch/>
        </p:blipFill>
        <p:spPr>
          <a:xfrm>
            <a:off x="5440527" y="3612770"/>
            <a:ext cx="1348648" cy="661296"/>
          </a:xfrm>
          <a:prstGeom prst="rect">
            <a:avLst/>
          </a:prstGeom>
        </p:spPr>
      </p:pic>
      <p:sp>
        <p:nvSpPr>
          <p:cNvPr id="41" name="Oval 40">
            <a:extLst>
              <a:ext uri="{FF2B5EF4-FFF2-40B4-BE49-F238E27FC236}">
                <a16:creationId xmlns:a16="http://schemas.microsoft.com/office/drawing/2014/main" id="{9465066E-D31A-46B2-B9E4-C82F1DC5BC5C}"/>
              </a:ext>
            </a:extLst>
          </p:cNvPr>
          <p:cNvSpPr/>
          <p:nvPr/>
        </p:nvSpPr>
        <p:spPr>
          <a:xfrm>
            <a:off x="5930770" y="3758382"/>
            <a:ext cx="330459" cy="330459"/>
          </a:xfrm>
          <a:prstGeom prst="ellipse">
            <a:avLst/>
          </a:prstGeom>
          <a:solidFill>
            <a:srgbClr val="5797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E5459ED0-2FBC-4AFC-9FE7-FCC8896D29B7}"/>
              </a:ext>
            </a:extLst>
          </p:cNvPr>
          <p:cNvSpPr/>
          <p:nvPr/>
        </p:nvSpPr>
        <p:spPr>
          <a:xfrm>
            <a:off x="5661868" y="3878587"/>
            <a:ext cx="109666" cy="109666"/>
          </a:xfrm>
          <a:prstGeom prst="ellipse">
            <a:avLst/>
          </a:prstGeom>
          <a:solidFill>
            <a:srgbClr val="5797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556CD68C-D8D4-47AD-9369-12283A9BD833}"/>
              </a:ext>
            </a:extLst>
          </p:cNvPr>
          <p:cNvSpPr/>
          <p:nvPr/>
        </p:nvSpPr>
        <p:spPr>
          <a:xfrm>
            <a:off x="6415200" y="3863589"/>
            <a:ext cx="109666" cy="109666"/>
          </a:xfrm>
          <a:prstGeom prst="ellipse">
            <a:avLst/>
          </a:prstGeom>
          <a:solidFill>
            <a:srgbClr val="5797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66431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par>
                                <p:cTn id="14" presetID="10" presetClass="entr" presetSubtype="0" fill="hold"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500"/>
                                        <p:tgtEl>
                                          <p:spTgt spid="4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animEffect transition="in" filter="fade">
                                      <p:cBhvr>
                                        <p:cTn id="25" dur="500"/>
                                        <p:tgtEl>
                                          <p:spTgt spid="43"/>
                                        </p:tgtEl>
                                      </p:cBhvr>
                                    </p:animEffect>
                                  </p:childTnLst>
                                </p:cTn>
                              </p:par>
                            </p:childTnLst>
                          </p:cTn>
                        </p:par>
                        <p:par>
                          <p:cTn id="26" fill="hold">
                            <p:stCondLst>
                              <p:cond delay="500"/>
                            </p:stCondLst>
                            <p:childTnLst>
                              <p:par>
                                <p:cTn id="27" presetID="22" presetClass="entr" presetSubtype="8" fill="hold" grpId="0" nodeType="after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wipe(left)">
                                      <p:cBhvr>
                                        <p:cTn id="29" dur="500"/>
                                        <p:tgtEl>
                                          <p:spTgt spid="4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par>
                          <p:cTn id="38" fill="hold">
                            <p:stCondLst>
                              <p:cond delay="500"/>
                            </p:stCondLst>
                            <p:childTnLst>
                              <p:par>
                                <p:cTn id="39" presetID="22" presetClass="entr" presetSubtype="8" fill="hold" nodeType="afterEffect">
                                  <p:stCondLst>
                                    <p:cond delay="0"/>
                                  </p:stCondLst>
                                  <p:childTnLst>
                                    <p:set>
                                      <p:cBhvr>
                                        <p:cTn id="40" dur="1" fill="hold">
                                          <p:stCondLst>
                                            <p:cond delay="0"/>
                                          </p:stCondLst>
                                        </p:cTn>
                                        <p:tgtEl>
                                          <p:spTgt spid="35"/>
                                        </p:tgtEl>
                                        <p:attrNameLst>
                                          <p:attrName>style.visibility</p:attrName>
                                        </p:attrNameLst>
                                      </p:cBhvr>
                                      <p:to>
                                        <p:strVal val="visible"/>
                                      </p:to>
                                    </p:set>
                                    <p:animEffect transition="in" filter="wipe(left)">
                                      <p:cBhvr>
                                        <p:cTn id="41" dur="500"/>
                                        <p:tgtEl>
                                          <p:spTgt spid="35"/>
                                        </p:tgtEl>
                                      </p:cBhvr>
                                    </p:animEffect>
                                  </p:childTnLst>
                                </p:cTn>
                              </p:par>
                            </p:childTnLst>
                          </p:cTn>
                        </p:par>
                        <p:par>
                          <p:cTn id="42" fill="hold">
                            <p:stCondLst>
                              <p:cond delay="1000"/>
                            </p:stCondLst>
                            <p:childTnLst>
                              <p:par>
                                <p:cTn id="43" presetID="22" presetClass="entr" presetSubtype="8" fill="hold" nodeType="after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wipe(left)">
                                      <p:cBhvr>
                                        <p:cTn id="45" dur="500"/>
                                        <p:tgtEl>
                                          <p:spTgt spid="28"/>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2" fill="hold" nodeType="clickEffect">
                                  <p:stCondLst>
                                    <p:cond delay="0"/>
                                  </p:stCondLst>
                                  <p:childTnLst>
                                    <p:set>
                                      <p:cBhvr>
                                        <p:cTn id="49" dur="1" fill="hold">
                                          <p:stCondLst>
                                            <p:cond delay="0"/>
                                          </p:stCondLst>
                                        </p:cTn>
                                        <p:tgtEl>
                                          <p:spTgt spid="31"/>
                                        </p:tgtEl>
                                        <p:attrNameLst>
                                          <p:attrName>style.visibility</p:attrName>
                                        </p:attrNameLst>
                                      </p:cBhvr>
                                      <p:to>
                                        <p:strVal val="visible"/>
                                      </p:to>
                                    </p:set>
                                    <p:animEffect transition="in" filter="wipe(right)">
                                      <p:cBhvr>
                                        <p:cTn id="50" dur="500"/>
                                        <p:tgtEl>
                                          <p:spTgt spid="31"/>
                                        </p:tgtEl>
                                      </p:cBhvr>
                                    </p:animEffect>
                                  </p:childTnLst>
                                </p:cTn>
                              </p:par>
                            </p:childTnLst>
                          </p:cTn>
                        </p:par>
                        <p:par>
                          <p:cTn id="51" fill="hold">
                            <p:stCondLst>
                              <p:cond delay="500"/>
                            </p:stCondLst>
                            <p:childTnLst>
                              <p:par>
                                <p:cTn id="52" presetID="22" presetClass="entr" presetSubtype="2" fill="hold" nodeType="after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wipe(right)">
                                      <p:cBhvr>
                                        <p:cTn id="5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 grpId="0"/>
      <p:bldP spid="41" grpId="0" animBg="1"/>
      <p:bldP spid="43" grpId="0" animBg="1"/>
      <p:bldP spid="4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Summary</a:t>
            </a:r>
          </a:p>
        </p:txBody>
      </p:sp>
      <p:grpSp>
        <p:nvGrpSpPr>
          <p:cNvPr id="11" name="Group 10">
            <a:extLst>
              <a:ext uri="{FF2B5EF4-FFF2-40B4-BE49-F238E27FC236}">
                <a16:creationId xmlns:a16="http://schemas.microsoft.com/office/drawing/2014/main" id="{67DA97A3-20CA-49AC-A146-61B487BB2272}"/>
              </a:ext>
            </a:extLst>
          </p:cNvPr>
          <p:cNvGrpSpPr/>
          <p:nvPr/>
        </p:nvGrpSpPr>
        <p:grpSpPr>
          <a:xfrm>
            <a:off x="1353879" y="2413589"/>
            <a:ext cx="9484242" cy="2743200"/>
            <a:chOff x="1306033" y="2413589"/>
            <a:chExt cx="9484242" cy="2743200"/>
          </a:xfrm>
        </p:grpSpPr>
        <p:pic>
          <p:nvPicPr>
            <p:cNvPr id="6" name="Picture 5" descr="A close up of a sign&#10;&#10;Description generated with high confidence">
              <a:extLst>
                <a:ext uri="{FF2B5EF4-FFF2-40B4-BE49-F238E27FC236}">
                  <a16:creationId xmlns:a16="http://schemas.microsoft.com/office/drawing/2014/main" id="{04FD9124-E0B6-45CB-BE9E-95506509F6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6033" y="2413589"/>
              <a:ext cx="2743200" cy="2743200"/>
            </a:xfrm>
            <a:prstGeom prst="rect">
              <a:avLst/>
            </a:prstGeom>
          </p:spPr>
        </p:pic>
        <p:pic>
          <p:nvPicPr>
            <p:cNvPr id="8" name="Picture 7" descr="A close up of a logo&#10;&#10;Description generated with very high confidence">
              <a:extLst>
                <a:ext uri="{FF2B5EF4-FFF2-40B4-BE49-F238E27FC236}">
                  <a16:creationId xmlns:a16="http://schemas.microsoft.com/office/drawing/2014/main" id="{2897F416-5B17-4244-96EC-0B853B30F9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6554" y="2413589"/>
              <a:ext cx="2743200" cy="2743200"/>
            </a:xfrm>
            <a:prstGeom prst="rect">
              <a:avLst/>
            </a:prstGeom>
          </p:spPr>
        </p:pic>
        <p:pic>
          <p:nvPicPr>
            <p:cNvPr id="10" name="Picture 9" descr="A picture containing text&#10;&#10;Description generated with very high confidence">
              <a:extLst>
                <a:ext uri="{FF2B5EF4-FFF2-40B4-BE49-F238E27FC236}">
                  <a16:creationId xmlns:a16="http://schemas.microsoft.com/office/drawing/2014/main" id="{5C66047D-43E0-40CA-B84D-27429E150C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47075" y="2413589"/>
              <a:ext cx="2743200" cy="2743200"/>
            </a:xfrm>
            <a:prstGeom prst="rect">
              <a:avLst/>
            </a:prstGeom>
          </p:spPr>
        </p:pic>
      </p:grpSp>
    </p:spTree>
    <p:extLst>
      <p:ext uri="{BB962C8B-B14F-4D97-AF65-F5344CB8AC3E}">
        <p14:creationId xmlns:p14="http://schemas.microsoft.com/office/powerpoint/2010/main" val="3215056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erson smiling next to a body of water&#10;&#10;Description generated with very high confidence">
            <a:extLst>
              <a:ext uri="{FF2B5EF4-FFF2-40B4-BE49-F238E27FC236}">
                <a16:creationId xmlns:a16="http://schemas.microsoft.com/office/drawing/2014/main" id="{23408F0F-2255-44A6-8D2D-C068DC55AC59}"/>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10000" b="98483" l="3555" r="96730">
                        <a14:foregroundMark x1="51137" y1="9526" x2="60000" y2="90190"/>
                        <a14:foregroundMark x1="60000" y1="90190" x2="68910" y2="98104"/>
                        <a14:foregroundMark x1="68910" y1="98104" x2="95829" y2="95024"/>
                        <a14:foregroundMark x1="95829" y1="95024" x2="84929" y2="73697"/>
                        <a14:foregroundMark x1="84929" y1="73697" x2="75308" y2="66303"/>
                        <a14:foregroundMark x1="75308" y1="66303" x2="53555" y2="59621"/>
                        <a14:foregroundMark x1="53555" y1="59621" x2="28578" y2="65118"/>
                        <a14:foregroundMark x1="28578" y1="65118" x2="19289" y2="71896"/>
                        <a14:foregroundMark x1="19289" y1="71896" x2="7867" y2="93886"/>
                        <a14:foregroundMark x1="7867" y1="93886" x2="23744" y2="97867"/>
                        <a14:foregroundMark x1="23744" y1="97867" x2="60616" y2="96114"/>
                        <a14:foregroundMark x1="60616" y1="96114" x2="35308" y2="78720"/>
                        <a14:foregroundMark x1="35308" y1="78720" x2="24313" y2="84171"/>
                        <a14:foregroundMark x1="24313" y1="84171" x2="42464" y2="85592"/>
                        <a14:foregroundMark x1="42464" y1="85592" x2="49953" y2="77109"/>
                        <a14:foregroundMark x1="49953" y1="77109" x2="77204" y2="72227"/>
                        <a14:foregroundMark x1="77204" y1="72227" x2="85403" y2="79621"/>
                        <a14:foregroundMark x1="85403" y1="79621" x2="70853" y2="83839"/>
                        <a14:foregroundMark x1="70853" y1="83839" x2="59526" y2="81754"/>
                        <a14:foregroundMark x1="59526" y1="81754" x2="47299" y2="85403"/>
                        <a14:foregroundMark x1="47299" y1="85403" x2="38531" y2="75450"/>
                        <a14:foregroundMark x1="38531" y1="75450" x2="47299" y2="52701"/>
                        <a14:foregroundMark x1="47299" y1="52701" x2="36540" y2="32227"/>
                        <a14:foregroundMark x1="36540" y1="32227" x2="36161" y2="21090"/>
                        <a14:foregroundMark x1="36161" y1="21090" x2="45782" y2="14123"/>
                        <a14:foregroundMark x1="45782" y1="14123" x2="57630" y2="13412"/>
                        <a14:foregroundMark x1="57630" y1="13412" x2="63744" y2="22749"/>
                        <a14:foregroundMark x1="63744" y1="22749" x2="66209" y2="34455"/>
                        <a14:foregroundMark x1="66209" y1="34455" x2="61848" y2="44739"/>
                        <a14:foregroundMark x1="61848" y1="44739" x2="60664" y2="56445"/>
                        <a14:foregroundMark x1="60664" y1="56445" x2="67536" y2="65498"/>
                        <a14:foregroundMark x1="67536" y1="65498" x2="68294" y2="65877"/>
                        <a14:foregroundMark x1="13175" y1="78152" x2="29810" y2="63602"/>
                        <a14:foregroundMark x1="29810" y1="63602" x2="45877" y2="55877"/>
                        <a14:foregroundMark x1="63981" y1="58957" x2="84739" y2="68815"/>
                        <a14:foregroundMark x1="84739" y1="68815" x2="93128" y2="76872"/>
                        <a14:foregroundMark x1="93128" y1="76872" x2="96777" y2="87915"/>
                        <a14:foregroundMark x1="96777" y1="87915" x2="90806" y2="96635"/>
                        <a14:foregroundMark x1="11754" y1="93886" x2="3555" y2="98483"/>
                        <a14:foregroundMark x1="24976" y1="75782" x2="24976" y2="83981"/>
                        <a14:backgroundMark x1="10095" y1="61469" x2="31896" y2="54929"/>
                        <a14:backgroundMark x1="31896" y1="54929" x2="22654" y2="48104"/>
                        <a14:backgroundMark x1="22654" y1="48104" x2="11232" y2="52275"/>
                        <a14:backgroundMark x1="11232" y1="52275" x2="4787" y2="43175"/>
                        <a14:backgroundMark x1="4787" y1="43175" x2="7820" y2="30806"/>
                        <a14:backgroundMark x1="7820" y1="30806" x2="29194" y2="8578"/>
                        <a14:backgroundMark x1="29194" y1="8578" x2="39905" y2="3602"/>
                        <a14:backgroundMark x1="39905" y1="3602" x2="63555" y2="5403"/>
                        <a14:backgroundMark x1="63555" y1="5403" x2="74360" y2="10095"/>
                        <a14:backgroundMark x1="74360" y1="10095" x2="80095" y2="20758"/>
                        <a14:backgroundMark x1="80095" y1="20758" x2="78910" y2="34218"/>
                        <a14:backgroundMark x1="78910" y1="34218" x2="72749" y2="43649"/>
                        <a14:backgroundMark x1="72749" y1="43649" x2="70758" y2="55071"/>
                        <a14:backgroundMark x1="70758" y1="55071" x2="81185" y2="60616"/>
                        <a14:backgroundMark x1="81185" y1="60616" x2="92749" y2="62844"/>
                        <a14:backgroundMark x1="92749" y1="62844" x2="84550" y2="55118"/>
                        <a14:backgroundMark x1="84550" y1="55118" x2="92512" y2="46730"/>
                        <a14:backgroundMark x1="92512" y1="46730" x2="84739" y2="37773"/>
                        <a14:backgroundMark x1="84739" y1="37773" x2="90142" y2="28009"/>
                        <a14:backgroundMark x1="90142" y1="28009" x2="84692" y2="17156"/>
                        <a14:backgroundMark x1="84692" y1="17156" x2="88626" y2="6682"/>
                        <a14:backgroundMark x1="88626" y1="6682" x2="88578" y2="6493"/>
                      </a14:backgroundRemoval>
                    </a14:imgEffect>
                  </a14:imgLayer>
                </a14:imgProps>
              </a:ext>
              <a:ext uri="{28A0092B-C50C-407E-A947-70E740481C1C}">
                <a14:useLocalDpi xmlns:a14="http://schemas.microsoft.com/office/drawing/2010/main" val="0"/>
              </a:ext>
            </a:extLst>
          </a:blip>
          <a:stretch>
            <a:fillRect/>
          </a:stretch>
        </p:blipFill>
        <p:spPr>
          <a:xfrm>
            <a:off x="7374747" y="2040747"/>
            <a:ext cx="4817253" cy="4817253"/>
          </a:xfrm>
        </p:spPr>
      </p:pic>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Who Am I?</a:t>
            </a:r>
          </a:p>
        </p:txBody>
      </p:sp>
      <p:pic>
        <p:nvPicPr>
          <p:cNvPr id="5122" name="Picture 2" descr="Image result for university of minnesota logo">
            <a:extLst>
              <a:ext uri="{FF2B5EF4-FFF2-40B4-BE49-F238E27FC236}">
                <a16:creationId xmlns:a16="http://schemas.microsoft.com/office/drawing/2014/main" id="{5F643C34-8EB0-4F72-AB6A-4600C24535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90186" y="4142050"/>
            <a:ext cx="1117221" cy="660065"/>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48448C58-5125-4C47-B63F-7187ACDEB795}"/>
              </a:ext>
            </a:extLst>
          </p:cNvPr>
          <p:cNvSpPr txBox="1">
            <a:spLocks/>
          </p:cNvSpPr>
          <p:nvPr/>
        </p:nvSpPr>
        <p:spPr>
          <a:xfrm>
            <a:off x="838200" y="1825625"/>
            <a:ext cx="10515600" cy="435133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Font typeface="Arial" panose="020B0604020202020204" pitchFamily="34" charset="0"/>
              <a:buNone/>
            </a:pPr>
            <a:r>
              <a:rPr lang="en-US" dirty="0"/>
              <a:t>Justin Ehrenhofer</a:t>
            </a:r>
          </a:p>
          <a:p>
            <a:pPr>
              <a:lnSpc>
                <a:spcPct val="120000"/>
              </a:lnSpc>
            </a:pPr>
            <a:r>
              <a:rPr lang="en-US" dirty="0"/>
              <a:t>Organizer of the Monero Community Workgroup</a:t>
            </a:r>
            <a:br>
              <a:rPr lang="en-US" dirty="0"/>
            </a:br>
            <a:r>
              <a:rPr lang="en-US" dirty="0"/>
              <a:t>and the Monero Malware Response Workgroup</a:t>
            </a:r>
          </a:p>
          <a:p>
            <a:pPr>
              <a:lnSpc>
                <a:spcPct val="120000"/>
              </a:lnSpc>
            </a:pPr>
            <a:r>
              <a:rPr lang="en-US" dirty="0"/>
              <a:t>Board Member of MAGIC (https://magicgrants.org)</a:t>
            </a:r>
          </a:p>
          <a:p>
            <a:pPr>
              <a:lnSpc>
                <a:spcPct val="120000"/>
              </a:lnSpc>
            </a:pPr>
            <a:r>
              <a:rPr lang="en-US" dirty="0"/>
              <a:t>Previous experience in cybersecurity</a:t>
            </a:r>
          </a:p>
          <a:p>
            <a:pPr>
              <a:lnSpc>
                <a:spcPct val="120000"/>
              </a:lnSpc>
            </a:pPr>
            <a:r>
              <a:rPr lang="en-US" dirty="0"/>
              <a:t>Interested in distributed privacy systems</a:t>
            </a:r>
          </a:p>
          <a:p>
            <a:pPr>
              <a:lnSpc>
                <a:spcPct val="120000"/>
              </a:lnSpc>
            </a:pPr>
            <a:r>
              <a:rPr lang="en-US" dirty="0"/>
              <a:t>Senior moderator of r/</a:t>
            </a:r>
            <a:r>
              <a:rPr lang="en-US" dirty="0" err="1"/>
              <a:t>CryptoCurrency</a:t>
            </a:r>
            <a:r>
              <a:rPr lang="en-US" dirty="0"/>
              <a:t> with</a:t>
            </a:r>
            <a:br>
              <a:rPr lang="en-US" dirty="0"/>
            </a:br>
            <a:r>
              <a:rPr lang="en-US" dirty="0"/>
              <a:t>over 700,000 subscribers</a:t>
            </a:r>
          </a:p>
        </p:txBody>
      </p:sp>
      <p:pic>
        <p:nvPicPr>
          <p:cNvPr id="5124" name="Picture 4" descr="Image result for reddit">
            <a:extLst>
              <a:ext uri="{FF2B5EF4-FFF2-40B4-BE49-F238E27FC236}">
                <a16:creationId xmlns:a16="http://schemas.microsoft.com/office/drawing/2014/main" id="{80FEA0BD-1526-4D78-A5AD-FF46416DC1ED}"/>
              </a:ext>
            </a:extLst>
          </p:cNvPr>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948072" y="4014882"/>
            <a:ext cx="811456" cy="811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04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B31997B3-3380-4C23-A162-8FC19DD3CF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8540" y="2849279"/>
            <a:ext cx="804672" cy="804672"/>
          </a:xfrm>
          <a:prstGeom prst="rect">
            <a:avLst/>
          </a:prstGeom>
        </p:spPr>
      </p:pic>
      <p:sp>
        <p:nvSpPr>
          <p:cNvPr id="39" name="Oval 38">
            <a:extLst>
              <a:ext uri="{FF2B5EF4-FFF2-40B4-BE49-F238E27FC236}">
                <a16:creationId xmlns:a16="http://schemas.microsoft.com/office/drawing/2014/main" id="{EB8C1905-E9DF-4664-A441-96DBA31D8651}"/>
              </a:ext>
            </a:extLst>
          </p:cNvPr>
          <p:cNvSpPr/>
          <p:nvPr/>
        </p:nvSpPr>
        <p:spPr bwMode="auto">
          <a:xfrm>
            <a:off x="1515226" y="2794415"/>
            <a:ext cx="914400" cy="914400"/>
          </a:xfrm>
          <a:prstGeom prst="ellipse">
            <a:avLst/>
          </a:prstGeom>
          <a:noFill/>
          <a:ln w="3175"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926" b="0" i="0" u="none" strike="noStrike" kern="1200" cap="none" spc="0" normalizeH="0" baseline="0" noProof="0" dirty="0">
              <a:ln>
                <a:noFill/>
              </a:ln>
              <a:solidFill>
                <a:prstClr val="white"/>
              </a:solidFill>
              <a:effectLst/>
              <a:uLnTx/>
              <a:uFillTx/>
              <a:latin typeface="Calibri" charset="0"/>
              <a:ea typeface="Calibri" charset="0"/>
              <a:cs typeface="Calibri" charset="0"/>
            </a:endParaRPr>
          </a:p>
        </p:txBody>
      </p:sp>
      <p:sp>
        <p:nvSpPr>
          <p:cNvPr id="2" name="Title 1"/>
          <p:cNvSpPr>
            <a:spLocks noGrp="1"/>
          </p:cNvSpPr>
          <p:nvPr>
            <p:ph type="title"/>
          </p:nvPr>
        </p:nvSpPr>
        <p:spPr/>
        <p:txBody>
          <a:bodyPr/>
          <a:lstStyle/>
          <a:p>
            <a:pPr algn="ctr"/>
            <a:r>
              <a:rPr lang="en-US" b="1" dirty="0"/>
              <a:t>Thank You!</a:t>
            </a:r>
          </a:p>
        </p:txBody>
      </p:sp>
      <p:sp>
        <p:nvSpPr>
          <p:cNvPr id="14" name="Freeform 12"/>
          <p:cNvSpPr/>
          <p:nvPr/>
        </p:nvSpPr>
        <p:spPr bwMode="auto">
          <a:xfrm>
            <a:off x="3291643" y="4033912"/>
            <a:ext cx="7831282" cy="1032235"/>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37157" rIns="37157" spcCol="1270"/>
          <a:lstStyle/>
          <a:p>
            <a:pPr marL="0" marR="0" lvl="0" indent="0" algn="l" defTabSz="1155662" rtl="0" eaLnBrk="1" fontAlgn="auto" latinLnBrk="0" hangingPunct="1">
              <a:lnSpc>
                <a:spcPct val="90000"/>
              </a:lnSpc>
              <a:spcBef>
                <a:spcPts val="0"/>
              </a:spcBef>
              <a:spcAft>
                <a:spcPct val="35000"/>
              </a:spcAft>
              <a:buClrTx/>
              <a:buSzTx/>
              <a:buFontTx/>
              <a:buNone/>
              <a:tabLst/>
              <a:defRPr/>
            </a:pPr>
            <a:r>
              <a:rPr kumimoji="0" lang="en-US" sz="4800" b="1" i="0" u="none" strike="noStrike" kern="1200" cap="none" spc="0" normalizeH="0" baseline="0" noProof="0" dirty="0">
                <a:ln>
                  <a:noFill/>
                </a:ln>
                <a:solidFill>
                  <a:prstClr val="black"/>
                </a:solidFill>
                <a:effectLst/>
                <a:uLnTx/>
                <a:uFillTx/>
                <a:latin typeface="Calibri" charset="0"/>
                <a:ea typeface="Calibri" charset="0"/>
                <a:cs typeface="Calibri" charset="0"/>
              </a:rPr>
              <a:t>@</a:t>
            </a:r>
            <a:r>
              <a:rPr kumimoji="0" lang="en-US" sz="4800" b="1" i="0" u="none" strike="noStrike" kern="1200" cap="none" spc="0" normalizeH="0" baseline="0" noProof="0" dirty="0" err="1">
                <a:ln>
                  <a:noFill/>
                </a:ln>
                <a:solidFill>
                  <a:prstClr val="black"/>
                </a:solidFill>
                <a:effectLst/>
                <a:uLnTx/>
                <a:uFillTx/>
                <a:latin typeface="Calibri" charset="0"/>
                <a:ea typeface="Calibri" charset="0"/>
                <a:cs typeface="Calibri" charset="0"/>
              </a:rPr>
              <a:t>JEhrenhofer</a:t>
            </a:r>
            <a:endParaRPr kumimoji="0" lang="en-US" sz="4800" b="1" i="0" u="none" strike="noStrike" kern="1200" cap="none" spc="0" normalizeH="0" baseline="0" noProof="0" dirty="0">
              <a:ln>
                <a:noFill/>
              </a:ln>
              <a:solidFill>
                <a:prstClr val="black"/>
              </a:solidFill>
              <a:effectLst/>
              <a:uLnTx/>
              <a:uFillTx/>
              <a:latin typeface="Calibri" charset="0"/>
              <a:ea typeface="Calibri" charset="0"/>
              <a:cs typeface="Calibri" charset="0"/>
            </a:endParaRPr>
          </a:p>
        </p:txBody>
      </p:sp>
      <p:grpSp>
        <p:nvGrpSpPr>
          <p:cNvPr id="17" name="Group 16"/>
          <p:cNvGrpSpPr/>
          <p:nvPr/>
        </p:nvGrpSpPr>
        <p:grpSpPr>
          <a:xfrm>
            <a:off x="1512519" y="3970584"/>
            <a:ext cx="914400" cy="914400"/>
            <a:chOff x="8335770" y="4766507"/>
            <a:chExt cx="966131" cy="966131"/>
          </a:xfrm>
        </p:grpSpPr>
        <p:sp>
          <p:nvSpPr>
            <p:cNvPr id="18" name="Oval 17"/>
            <p:cNvSpPr/>
            <p:nvPr/>
          </p:nvSpPr>
          <p:spPr bwMode="auto">
            <a:xfrm>
              <a:off x="8392515" y="4823252"/>
              <a:ext cx="852640" cy="852640"/>
            </a:xfrm>
            <a:prstGeom prst="ellipse">
              <a:avLst/>
            </a:prstGeom>
            <a:solidFill>
              <a:schemeClr val="bg1"/>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926" b="0" i="0" u="none" strike="noStrike" kern="1200" cap="none" spc="0" normalizeH="0" baseline="0" noProof="0" dirty="0">
                <a:ln>
                  <a:noFill/>
                </a:ln>
                <a:solidFill>
                  <a:prstClr val="white"/>
                </a:solidFill>
                <a:effectLst/>
                <a:uLnTx/>
                <a:uFillTx/>
                <a:latin typeface="Calibri" charset="0"/>
                <a:ea typeface="Calibri" charset="0"/>
                <a:cs typeface="Calibri" charset="0"/>
              </a:endParaRPr>
            </a:p>
          </p:txBody>
        </p:sp>
        <p:sp>
          <p:nvSpPr>
            <p:cNvPr id="19" name="Oval 18"/>
            <p:cNvSpPr/>
            <p:nvPr/>
          </p:nvSpPr>
          <p:spPr bwMode="auto">
            <a:xfrm>
              <a:off x="8335770" y="4766507"/>
              <a:ext cx="966131" cy="966131"/>
            </a:xfrm>
            <a:prstGeom prst="ellipse">
              <a:avLst/>
            </a:prstGeom>
            <a:noFill/>
            <a:ln w="3175"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926" b="0" i="0" u="none" strike="noStrike" kern="1200" cap="none" spc="0" normalizeH="0" baseline="0" noProof="0" dirty="0">
                <a:ln>
                  <a:noFill/>
                </a:ln>
                <a:solidFill>
                  <a:prstClr val="white"/>
                </a:solidFill>
                <a:effectLst/>
                <a:uLnTx/>
                <a:uFillTx/>
                <a:latin typeface="Calibri" charset="0"/>
                <a:ea typeface="Calibri" charset="0"/>
                <a:cs typeface="Calibri" charset="0"/>
              </a:endParaRPr>
            </a:p>
          </p:txBody>
        </p:sp>
      </p:grpSp>
      <p:grpSp>
        <p:nvGrpSpPr>
          <p:cNvPr id="21" name="Group 20"/>
          <p:cNvGrpSpPr/>
          <p:nvPr/>
        </p:nvGrpSpPr>
        <p:grpSpPr>
          <a:xfrm>
            <a:off x="1498660" y="5117113"/>
            <a:ext cx="914400" cy="914400"/>
            <a:chOff x="1401182" y="4138291"/>
            <a:chExt cx="2972879" cy="2973653"/>
          </a:xfrm>
        </p:grpSpPr>
        <p:grpSp>
          <p:nvGrpSpPr>
            <p:cNvPr id="22" name="Group 21"/>
            <p:cNvGrpSpPr/>
            <p:nvPr/>
          </p:nvGrpSpPr>
          <p:grpSpPr>
            <a:xfrm>
              <a:off x="1401182" y="4138291"/>
              <a:ext cx="2972879" cy="2973653"/>
              <a:chOff x="8311098" y="4748886"/>
              <a:chExt cx="966131" cy="966131"/>
            </a:xfrm>
          </p:grpSpPr>
          <p:sp>
            <p:nvSpPr>
              <p:cNvPr id="24" name="Oval 23"/>
              <p:cNvSpPr/>
              <p:nvPr/>
            </p:nvSpPr>
            <p:spPr bwMode="auto">
              <a:xfrm>
                <a:off x="8374642" y="4805383"/>
                <a:ext cx="852640" cy="852640"/>
              </a:xfrm>
              <a:prstGeom prst="ellipse">
                <a:avLst/>
              </a:prstGeom>
              <a:solidFill>
                <a:srgbClr val="9BBB5C"/>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926" b="0" i="0" u="none" strike="noStrike" kern="1200" cap="none" spc="0" normalizeH="0" baseline="0" noProof="0" dirty="0">
                  <a:ln>
                    <a:noFill/>
                  </a:ln>
                  <a:solidFill>
                    <a:prstClr val="white"/>
                  </a:solidFill>
                  <a:effectLst/>
                  <a:uLnTx/>
                  <a:uFillTx/>
                  <a:latin typeface="Calibri" charset="0"/>
                  <a:ea typeface="Calibri" charset="0"/>
                  <a:cs typeface="Calibri" charset="0"/>
                </a:endParaRPr>
              </a:p>
            </p:txBody>
          </p:sp>
          <p:sp>
            <p:nvSpPr>
              <p:cNvPr id="25" name="Oval 24"/>
              <p:cNvSpPr/>
              <p:nvPr/>
            </p:nvSpPr>
            <p:spPr bwMode="auto">
              <a:xfrm>
                <a:off x="8311098" y="4748886"/>
                <a:ext cx="966131" cy="966131"/>
              </a:xfrm>
              <a:prstGeom prst="ellipse">
                <a:avLst/>
              </a:prstGeom>
              <a:noFill/>
              <a:ln w="3175"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926" b="0" i="0" u="none" strike="noStrike" kern="1200" cap="none" spc="0" normalizeH="0" baseline="0" noProof="0" dirty="0">
                  <a:ln>
                    <a:noFill/>
                  </a:ln>
                  <a:solidFill>
                    <a:prstClr val="white"/>
                  </a:solidFill>
                  <a:effectLst/>
                  <a:uLnTx/>
                  <a:uFillTx/>
                  <a:latin typeface="Calibri" charset="0"/>
                  <a:ea typeface="Calibri" charset="0"/>
                  <a:cs typeface="Calibri" charset="0"/>
                </a:endParaRPr>
              </a:p>
            </p:txBody>
          </p:sp>
        </p:grpSp>
        <p:pic>
          <p:nvPicPr>
            <p:cNvPr id="23" name="Picture 22" descr="opened4.emf"/>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2241550" y="4904938"/>
              <a:ext cx="1365250" cy="1365250"/>
            </a:xfrm>
            <a:prstGeom prst="rect">
              <a:avLst/>
            </a:prstGeom>
          </p:spPr>
        </p:pic>
      </p:grpSp>
      <p:sp>
        <p:nvSpPr>
          <p:cNvPr id="27" name="Freeform 12"/>
          <p:cNvSpPr/>
          <p:nvPr/>
        </p:nvSpPr>
        <p:spPr bwMode="auto">
          <a:xfrm>
            <a:off x="3291643" y="5199523"/>
            <a:ext cx="7831282" cy="1032235"/>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37157" rIns="37157" spcCol="1270"/>
          <a:lstStyle/>
          <a:p>
            <a:pPr marL="0" marR="0" lvl="0" indent="0" algn="l" defTabSz="1155662" rtl="0" eaLnBrk="1" fontAlgn="auto" latinLnBrk="0" hangingPunct="1">
              <a:lnSpc>
                <a:spcPct val="90000"/>
              </a:lnSpc>
              <a:spcBef>
                <a:spcPts val="0"/>
              </a:spcBef>
              <a:spcAft>
                <a:spcPct val="35000"/>
              </a:spcAft>
              <a:buClrTx/>
              <a:buSzTx/>
              <a:buFontTx/>
              <a:buNone/>
              <a:tabLst/>
              <a:defRPr/>
            </a:pPr>
            <a:r>
              <a:rPr kumimoji="0" lang="en-US" sz="4800" b="1" i="0" u="none" strike="noStrike" kern="1200" cap="none" spc="0" normalizeH="0" baseline="0" noProof="0" dirty="0">
                <a:ln>
                  <a:noFill/>
                </a:ln>
                <a:solidFill>
                  <a:prstClr val="black"/>
                </a:solidFill>
                <a:effectLst/>
                <a:uLnTx/>
                <a:uFillTx/>
                <a:latin typeface="Calibri" charset="0"/>
                <a:ea typeface="Calibri" charset="0"/>
                <a:cs typeface="Calibri" charset="0"/>
              </a:rPr>
              <a:t>justin@ehrenhofer.org</a:t>
            </a:r>
          </a:p>
        </p:txBody>
      </p:sp>
      <p:pic>
        <p:nvPicPr>
          <p:cNvPr id="28" name="Picture 27">
            <a:extLst>
              <a:ext uri="{FF2B5EF4-FFF2-40B4-BE49-F238E27FC236}">
                <a16:creationId xmlns:a16="http://schemas.microsoft.com/office/drawing/2014/main" id="{7B3DF04C-A994-4FE9-8822-02FB11E41C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6142" y="4114207"/>
            <a:ext cx="627153" cy="627153"/>
          </a:xfrm>
          <a:prstGeom prst="rect">
            <a:avLst/>
          </a:prstGeom>
        </p:spPr>
      </p:pic>
      <p:sp>
        <p:nvSpPr>
          <p:cNvPr id="29" name="Rectangle 28">
            <a:extLst>
              <a:ext uri="{FF2B5EF4-FFF2-40B4-BE49-F238E27FC236}">
                <a16:creationId xmlns:a16="http://schemas.microsoft.com/office/drawing/2014/main" id="{AF094387-B9C8-4354-BBBC-7D57D74B0494}"/>
              </a:ext>
            </a:extLst>
          </p:cNvPr>
          <p:cNvSpPr/>
          <p:nvPr/>
        </p:nvSpPr>
        <p:spPr>
          <a:xfrm>
            <a:off x="3291643" y="5950464"/>
            <a:ext cx="3839513" cy="553998"/>
          </a:xfrm>
          <a:prstGeom prst="rect">
            <a:avLst/>
          </a:prstGeom>
        </p:spPr>
        <p:txBody>
          <a:bodyPr wrap="none">
            <a:spAutoFit/>
          </a:bodyPr>
          <a:lstStyle/>
          <a:p>
            <a:r>
              <a:rPr lang="en-US" sz="3000" b="1" dirty="0">
                <a:latin typeface="Inconsolata" panose="00000509000000000000" pitchFamily="49" charset="0"/>
                <a:cs typeface="Courier New" panose="02070309020205020404" pitchFamily="49" charset="0"/>
              </a:rPr>
              <a:t>5137 9F1B A7FC 2D05</a:t>
            </a:r>
          </a:p>
        </p:txBody>
      </p:sp>
      <p:sp>
        <p:nvSpPr>
          <p:cNvPr id="36" name="Freeform 12">
            <a:extLst>
              <a:ext uri="{FF2B5EF4-FFF2-40B4-BE49-F238E27FC236}">
                <a16:creationId xmlns:a16="http://schemas.microsoft.com/office/drawing/2014/main" id="{DDC508AF-D35F-4DD0-B760-957760557061}"/>
              </a:ext>
            </a:extLst>
          </p:cNvPr>
          <p:cNvSpPr/>
          <p:nvPr/>
        </p:nvSpPr>
        <p:spPr bwMode="auto">
          <a:xfrm>
            <a:off x="3291643" y="2868301"/>
            <a:ext cx="7831282" cy="1032235"/>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37157" rIns="37157" spcCol="1270"/>
          <a:lstStyle/>
          <a:p>
            <a:pPr marL="0" marR="0" lvl="0" indent="0" algn="l" defTabSz="1155662" rtl="0" eaLnBrk="1" fontAlgn="auto" latinLnBrk="0" hangingPunct="1">
              <a:lnSpc>
                <a:spcPct val="90000"/>
              </a:lnSpc>
              <a:spcBef>
                <a:spcPts val="0"/>
              </a:spcBef>
              <a:spcAft>
                <a:spcPct val="35000"/>
              </a:spcAft>
              <a:buClrTx/>
              <a:buSzTx/>
              <a:buFontTx/>
              <a:buNone/>
              <a:tabLst/>
              <a:defRPr/>
            </a:pPr>
            <a:r>
              <a:rPr lang="en-US" sz="4800" b="1" dirty="0">
                <a:solidFill>
                  <a:prstClr val="black"/>
                </a:solidFill>
                <a:latin typeface="Calibri" charset="0"/>
                <a:ea typeface="Calibri" charset="0"/>
                <a:cs typeface="Calibri" charset="0"/>
              </a:rPr>
              <a:t>u/</a:t>
            </a:r>
            <a:r>
              <a:rPr kumimoji="0" lang="en-US" sz="4800" b="1" i="0" u="none" strike="noStrike" kern="1200" cap="none" spc="0" normalizeH="0" baseline="0" noProof="0" dirty="0" err="1">
                <a:ln>
                  <a:noFill/>
                </a:ln>
                <a:solidFill>
                  <a:prstClr val="black"/>
                </a:solidFill>
                <a:effectLst/>
                <a:uLnTx/>
                <a:uFillTx/>
                <a:latin typeface="Calibri" charset="0"/>
                <a:ea typeface="Calibri" charset="0"/>
                <a:cs typeface="Calibri" charset="0"/>
              </a:rPr>
              <a:t>SamsungGalaxyPlayer</a:t>
            </a:r>
            <a:endParaRPr kumimoji="0" lang="en-US" sz="4800" b="1" i="0" u="none" strike="noStrike" kern="1200" cap="none" spc="0" normalizeH="0" baseline="0" noProof="0" dirty="0">
              <a:ln>
                <a:noFill/>
              </a:ln>
              <a:solidFill>
                <a:prstClr val="black"/>
              </a:solidFill>
              <a:effectLst/>
              <a:uLnTx/>
              <a:uFillTx/>
              <a:latin typeface="Calibri" charset="0"/>
              <a:ea typeface="Calibri" charset="0"/>
              <a:cs typeface="Calibri" charset="0"/>
            </a:endParaRPr>
          </a:p>
        </p:txBody>
      </p:sp>
      <p:sp>
        <p:nvSpPr>
          <p:cNvPr id="20" name="Freeform 12">
            <a:extLst>
              <a:ext uri="{FF2B5EF4-FFF2-40B4-BE49-F238E27FC236}">
                <a16:creationId xmlns:a16="http://schemas.microsoft.com/office/drawing/2014/main" id="{B73D8C6A-A48B-4D20-B3C5-1AC02A56B203}"/>
              </a:ext>
            </a:extLst>
          </p:cNvPr>
          <p:cNvSpPr/>
          <p:nvPr/>
        </p:nvSpPr>
        <p:spPr bwMode="auto">
          <a:xfrm>
            <a:off x="3291643" y="1702690"/>
            <a:ext cx="7831282" cy="1032235"/>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37157" rIns="37157" spcCol="1270"/>
          <a:lstStyle/>
          <a:p>
            <a:pPr marL="0" marR="0" lvl="0" indent="0" algn="l" defTabSz="1155662" rtl="0" eaLnBrk="1" fontAlgn="auto" latinLnBrk="0" hangingPunct="1">
              <a:lnSpc>
                <a:spcPct val="90000"/>
              </a:lnSpc>
              <a:spcBef>
                <a:spcPts val="0"/>
              </a:spcBef>
              <a:spcAft>
                <a:spcPct val="35000"/>
              </a:spcAft>
              <a:buClrTx/>
              <a:buSzTx/>
              <a:buFontTx/>
              <a:buNone/>
              <a:tabLst/>
              <a:defRPr/>
            </a:pPr>
            <a:r>
              <a:rPr lang="en-US" sz="4800" b="1" dirty="0">
                <a:solidFill>
                  <a:prstClr val="black"/>
                </a:solidFill>
                <a:latin typeface="Calibri" charset="0"/>
                <a:ea typeface="Calibri" charset="0"/>
                <a:cs typeface="Calibri" charset="0"/>
              </a:rPr>
              <a:t>MAGICgrants.org</a:t>
            </a:r>
            <a:endParaRPr kumimoji="0" lang="en-US" sz="4800" b="1" i="0" u="none" strike="noStrike" kern="1200" cap="none" spc="0" normalizeH="0" baseline="0" noProof="0" dirty="0">
              <a:ln>
                <a:noFill/>
              </a:ln>
              <a:solidFill>
                <a:prstClr val="black"/>
              </a:solidFill>
              <a:effectLst/>
              <a:uLnTx/>
              <a:uFillTx/>
              <a:latin typeface="Calibri" charset="0"/>
              <a:ea typeface="Calibri" charset="0"/>
              <a:cs typeface="Calibri" charset="0"/>
            </a:endParaRPr>
          </a:p>
        </p:txBody>
      </p:sp>
      <p:pic>
        <p:nvPicPr>
          <p:cNvPr id="4" name="Picture 3" descr="A close up of a sign&#10;&#10;Description generated with very high confidence">
            <a:extLst>
              <a:ext uri="{FF2B5EF4-FFF2-40B4-BE49-F238E27FC236}">
                <a16:creationId xmlns:a16="http://schemas.microsoft.com/office/drawing/2014/main" id="{C19A55BD-0EF9-4321-9C4F-6310501175E8}"/>
              </a:ext>
            </a:extLst>
          </p:cNvPr>
          <p:cNvPicPr>
            <a:picLocks noChangeAspect="1"/>
          </p:cNvPicPr>
          <p:nvPr/>
        </p:nvPicPr>
        <p:blipFill rotWithShape="1">
          <a:blip r:embed="rId5">
            <a:extLst>
              <a:ext uri="{28A0092B-C50C-407E-A947-70E740481C1C}">
                <a14:useLocalDpi xmlns:a14="http://schemas.microsoft.com/office/drawing/2010/main" val="0"/>
              </a:ext>
            </a:extLst>
          </a:blip>
          <a:srcRect l="4162" t="12984" r="73002" b="12898"/>
          <a:stretch/>
        </p:blipFill>
        <p:spPr>
          <a:xfrm>
            <a:off x="1518119" y="1618246"/>
            <a:ext cx="908800" cy="914400"/>
          </a:xfrm>
          <a:prstGeom prst="rect">
            <a:avLst/>
          </a:prstGeom>
        </p:spPr>
      </p:pic>
    </p:spTree>
    <p:extLst>
      <p:ext uri="{BB962C8B-B14F-4D97-AF65-F5344CB8AC3E}">
        <p14:creationId xmlns:p14="http://schemas.microsoft.com/office/powerpoint/2010/main" val="3251912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fade">
                                      <p:cBhvr>
                                        <p:cTn id="20" dur="500"/>
                                        <p:tgtEl>
                                          <p:spTgt spid="36"/>
                                        </p:tgtEl>
                                      </p:cBhvr>
                                    </p:animEffect>
                                  </p:childTnLst>
                                </p:cTn>
                              </p:par>
                              <p:par>
                                <p:cTn id="21" presetID="10" presetClass="entr" presetSubtype="0" fill="hold" nodeType="with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fade">
                                      <p:cBhvr>
                                        <p:cTn id="23" dur="500"/>
                                        <p:tgtEl>
                                          <p:spTgt spid="3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9"/>
                                        </p:tgtEl>
                                        <p:attrNameLst>
                                          <p:attrName>style.visibility</p:attrName>
                                        </p:attrNameLst>
                                      </p:cBhvr>
                                      <p:to>
                                        <p:strVal val="visible"/>
                                      </p:to>
                                    </p:set>
                                    <p:animEffect transition="in" filter="fade">
                                      <p:cBhvr>
                                        <p:cTn id="26" dur="500"/>
                                        <p:tgtEl>
                                          <p:spTgt spid="39"/>
                                        </p:tgtEl>
                                      </p:cBhvr>
                                    </p:animEffect>
                                  </p:childTnLst>
                                </p:cTn>
                              </p:par>
                              <p:par>
                                <p:cTn id="27" presetID="10" presetClass="entr" presetSubtype="0" fill="hold" nodeType="with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500"/>
                                        <p:tgtEl>
                                          <p:spTgt spid="28"/>
                                        </p:tgtEl>
                                      </p:cBhvr>
                                    </p:animEffect>
                                  </p:childTnLst>
                                </p:cTn>
                              </p:par>
                              <p:par>
                                <p:cTn id="30" presetID="10" presetClass="entr" presetSubtype="0" fill="hold"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par>
                                <p:cTn id="39" presetID="10" presetClass="entr" presetSubtype="0" fill="hold" nodeType="with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2" grpId="0"/>
      <p:bldP spid="14" grpId="0"/>
      <p:bldP spid="27" grpId="0"/>
      <p:bldP spid="29" grpId="0"/>
      <p:bldP spid="36"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8F3C64-EECF-4D9C-B4AF-1BBFB04C81CF}"/>
              </a:ext>
            </a:extLst>
          </p:cNvPr>
          <p:cNvSpPr>
            <a:spLocks noGrp="1"/>
          </p:cNvSpPr>
          <p:nvPr>
            <p:ph idx="1"/>
          </p:nvPr>
        </p:nvSpPr>
        <p:spPr/>
        <p:txBody>
          <a:bodyPr/>
          <a:lstStyle/>
          <a:p>
            <a:pPr marL="0" indent="0">
              <a:buNone/>
            </a:pPr>
            <a:r>
              <a:rPr lang="en-US" dirty="0"/>
              <a:t>What most people think privacy is:</a:t>
            </a:r>
          </a:p>
        </p:txBody>
      </p:sp>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Privacy Isn’t Binary</a:t>
            </a:r>
          </a:p>
        </p:txBody>
      </p:sp>
      <p:pic>
        <p:nvPicPr>
          <p:cNvPr id="1026" name="Picture 2" descr="Image result for light switch">
            <a:extLst>
              <a:ext uri="{FF2B5EF4-FFF2-40B4-BE49-F238E27FC236}">
                <a16:creationId xmlns:a16="http://schemas.microsoft.com/office/drawing/2014/main" id="{2CAC3AE9-715F-4612-BC3B-883C15D317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56003" y="2341181"/>
            <a:ext cx="3289973" cy="43906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535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8F3C64-EECF-4D9C-B4AF-1BBFB04C81CF}"/>
              </a:ext>
            </a:extLst>
          </p:cNvPr>
          <p:cNvSpPr>
            <a:spLocks noGrp="1"/>
          </p:cNvSpPr>
          <p:nvPr>
            <p:ph idx="1"/>
          </p:nvPr>
        </p:nvSpPr>
        <p:spPr/>
        <p:txBody>
          <a:bodyPr/>
          <a:lstStyle/>
          <a:p>
            <a:pPr marL="0" indent="0">
              <a:buNone/>
            </a:pPr>
            <a:r>
              <a:rPr lang="en-US" dirty="0"/>
              <a:t>What privacy actually is:</a:t>
            </a:r>
          </a:p>
        </p:txBody>
      </p:sp>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Privacy Isn’t Binary</a:t>
            </a:r>
          </a:p>
        </p:txBody>
      </p:sp>
      <p:sp>
        <p:nvSpPr>
          <p:cNvPr id="2" name="Rectangle 1">
            <a:extLst>
              <a:ext uri="{FF2B5EF4-FFF2-40B4-BE49-F238E27FC236}">
                <a16:creationId xmlns:a16="http://schemas.microsoft.com/office/drawing/2014/main" id="{D520688A-5953-4B62-8FB7-A30852C175D2}"/>
              </a:ext>
            </a:extLst>
          </p:cNvPr>
          <p:cNvSpPr/>
          <p:nvPr/>
        </p:nvSpPr>
        <p:spPr>
          <a:xfrm>
            <a:off x="838200" y="3333096"/>
            <a:ext cx="10515600" cy="1411014"/>
          </a:xfrm>
          <a:prstGeom prst="rect">
            <a:avLst/>
          </a:prstGeom>
          <a:gradFill flip="none" rotWithShape="1">
            <a:gsLst>
              <a:gs pos="50000">
                <a:schemeClr val="accent4">
                  <a:lumMod val="60000"/>
                  <a:lumOff val="40000"/>
                </a:schemeClr>
              </a:gs>
              <a:gs pos="0">
                <a:srgbClr val="00B050"/>
              </a:gs>
              <a:gs pos="100000">
                <a:srgbClr val="FF000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D42D0670-2F2C-4C81-8136-B6865AA537C1}"/>
              </a:ext>
            </a:extLst>
          </p:cNvPr>
          <p:cNvSpPr txBox="1"/>
          <p:nvPr/>
        </p:nvSpPr>
        <p:spPr>
          <a:xfrm>
            <a:off x="838200" y="4879047"/>
            <a:ext cx="15670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Perfect Privacy</a:t>
            </a:r>
          </a:p>
        </p:txBody>
      </p:sp>
      <p:sp>
        <p:nvSpPr>
          <p:cNvPr id="6" name="TextBox 5">
            <a:extLst>
              <a:ext uri="{FF2B5EF4-FFF2-40B4-BE49-F238E27FC236}">
                <a16:creationId xmlns:a16="http://schemas.microsoft.com/office/drawing/2014/main" id="{7DA706EB-BCAD-4938-A43C-3E1E5E716E73}"/>
              </a:ext>
            </a:extLst>
          </p:cNvPr>
          <p:cNvSpPr txBox="1"/>
          <p:nvPr/>
        </p:nvSpPr>
        <p:spPr>
          <a:xfrm>
            <a:off x="9207442" y="4879047"/>
            <a:ext cx="2146358" cy="369332"/>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Perfect Transparency</a:t>
            </a:r>
          </a:p>
        </p:txBody>
      </p:sp>
    </p:spTree>
    <p:extLst>
      <p:ext uri="{BB962C8B-B14F-4D97-AF65-F5344CB8AC3E}">
        <p14:creationId xmlns:p14="http://schemas.microsoft.com/office/powerpoint/2010/main" val="1288832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a:xfrm>
            <a:off x="655320" y="365125"/>
            <a:ext cx="5120114" cy="1692794"/>
          </a:xfrm>
        </p:spPr>
        <p:txBody>
          <a:bodyPr anchor="b">
            <a:normAutofit/>
          </a:bodyPr>
          <a:lstStyle/>
          <a:p>
            <a:r>
              <a:rPr lang="en-US" sz="2500" b="1" dirty="0"/>
              <a:t>Riccardo “</a:t>
            </a:r>
            <a:r>
              <a:rPr lang="en-US" sz="2500" b="1" dirty="0" err="1"/>
              <a:t>fluffypony</a:t>
            </a:r>
            <a:r>
              <a:rPr lang="en-US" sz="2500" b="1" dirty="0"/>
              <a:t>” </a:t>
            </a:r>
            <a:r>
              <a:rPr lang="en-US" sz="2500" b="1" dirty="0" err="1"/>
              <a:t>Spagni</a:t>
            </a:r>
            <a:br>
              <a:rPr lang="en-US" sz="2500" b="1" dirty="0"/>
            </a:br>
            <a:r>
              <a:rPr lang="en-US" sz="2500" b="1" dirty="0"/>
              <a:t>Monero Core Team Member</a:t>
            </a:r>
          </a:p>
        </p:txBody>
      </p:sp>
      <p:cxnSp>
        <p:nvCxnSpPr>
          <p:cNvPr id="71" name="Straight Arrow Connector 70">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18F3C64-EECF-4D9C-B4AF-1BBFB04C81CF}"/>
              </a:ext>
            </a:extLst>
          </p:cNvPr>
          <p:cNvSpPr>
            <a:spLocks noGrp="1"/>
          </p:cNvSpPr>
          <p:nvPr>
            <p:ph idx="1"/>
          </p:nvPr>
        </p:nvSpPr>
        <p:spPr>
          <a:xfrm>
            <a:off x="655321" y="2575034"/>
            <a:ext cx="5120113" cy="3462228"/>
          </a:xfrm>
        </p:spPr>
        <p:txBody>
          <a:bodyPr>
            <a:noAutofit/>
          </a:bodyPr>
          <a:lstStyle/>
          <a:p>
            <a:pPr marL="0" indent="0">
              <a:buNone/>
            </a:pPr>
            <a:r>
              <a:rPr lang="en-US" sz="5000" i="1" dirty="0"/>
              <a:t>Privacy isn’t a thing that you achieve, it’s a constant cat-and-mouse battle.</a:t>
            </a:r>
          </a:p>
        </p:txBody>
      </p:sp>
      <p:pic>
        <p:nvPicPr>
          <p:cNvPr id="3074" name="Picture 2" descr="https://www.techcentral.co.za/wp-content/uploads/2018/05/riccardo-spagni-2156-1120-1.jpg">
            <a:extLst>
              <a:ext uri="{FF2B5EF4-FFF2-40B4-BE49-F238E27FC236}">
                <a16:creationId xmlns:a16="http://schemas.microsoft.com/office/drawing/2014/main" id="{34058E53-42AB-4B64-8CFD-DEEF89B61CB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941" r="26190"/>
          <a:stretch/>
        </p:blipFill>
        <p:spPr bwMode="auto">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976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It All Comes Back to a Threat Model</a:t>
            </a:r>
          </a:p>
        </p:txBody>
      </p:sp>
      <p:pic>
        <p:nvPicPr>
          <p:cNvPr id="2054" name="Picture 6" descr="https://www.eff.org/files/sls-header-plain.png">
            <a:extLst>
              <a:ext uri="{FF2B5EF4-FFF2-40B4-BE49-F238E27FC236}">
                <a16:creationId xmlns:a16="http://schemas.microsoft.com/office/drawing/2014/main" id="{3ECC1A33-C64F-43CD-BFA7-A781FB25DBC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3429"/>
          <a:stretch/>
        </p:blipFill>
        <p:spPr bwMode="auto">
          <a:xfrm>
            <a:off x="0" y="1538013"/>
            <a:ext cx="12192000" cy="531998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5AD6E1E8-3351-44D5-8FEF-447E130C7596}"/>
              </a:ext>
            </a:extLst>
          </p:cNvPr>
          <p:cNvSpPr/>
          <p:nvPr/>
        </p:nvSpPr>
        <p:spPr>
          <a:xfrm>
            <a:off x="0" y="1538013"/>
            <a:ext cx="12192000" cy="5319987"/>
          </a:xfrm>
          <a:prstGeom prst="rect">
            <a:avLst/>
          </a:prstGeom>
          <a:gradFill flip="none" rotWithShape="1">
            <a:gsLst>
              <a:gs pos="0">
                <a:schemeClr val="bg1">
                  <a:alpha val="0"/>
                </a:schemeClr>
              </a:gs>
              <a:gs pos="90000">
                <a:schemeClr val="bg1">
                  <a:lumMod val="95000"/>
                  <a:alpha val="0"/>
                </a:schemeClr>
              </a:gs>
              <a:gs pos="100000">
                <a:schemeClr val="bg1">
                  <a:lumMod val="9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C5A7005A-FF38-41B4-8E45-139A72547957}"/>
              </a:ext>
            </a:extLst>
          </p:cNvPr>
          <p:cNvSpPr txBox="1"/>
          <p:nvPr/>
        </p:nvSpPr>
        <p:spPr>
          <a:xfrm>
            <a:off x="10864392" y="6551730"/>
            <a:ext cx="1327608"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Image courtesy of EFF</a:t>
            </a:r>
          </a:p>
        </p:txBody>
      </p:sp>
    </p:spTree>
    <p:extLst>
      <p:ext uri="{BB962C8B-B14F-4D97-AF65-F5344CB8AC3E}">
        <p14:creationId xmlns:p14="http://schemas.microsoft.com/office/powerpoint/2010/main" val="587771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0"/>
            <a:ext cx="12192001" cy="6858000"/>
          </a:xfrm>
          <a:prstGeom prst="rect">
            <a:avLst/>
          </a:prstGeom>
        </p:spPr>
      </p:pic>
      <p:sp>
        <p:nvSpPr>
          <p:cNvPr id="4" name="Oval 3"/>
          <p:cNvSpPr/>
          <p:nvPr/>
        </p:nvSpPr>
        <p:spPr>
          <a:xfrm>
            <a:off x="969580" y="248110"/>
            <a:ext cx="10384220" cy="1559591"/>
          </a:xfrm>
          <a:prstGeom prst="ellipse">
            <a:avLst/>
          </a:prstGeom>
          <a:gradFill flip="none" rotWithShape="1">
            <a:gsLst>
              <a:gs pos="0">
                <a:schemeClr val="tx1"/>
              </a:gs>
              <a:gs pos="100000">
                <a:srgbClr val="183457">
                  <a:alpha val="60000"/>
                </a:srgbClr>
              </a:gs>
            </a:gsLst>
            <a:path path="rect">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p:txBody>
          <a:bodyPr/>
          <a:lstStyle/>
          <a:p>
            <a:pPr algn="ctr"/>
            <a:r>
              <a:rPr lang="en-US" b="1" dirty="0">
                <a:solidFill>
                  <a:srgbClr val="FFFFFF"/>
                </a:solidFill>
              </a:rPr>
              <a:t>Bitcoin is NOT (very) private!</a:t>
            </a:r>
          </a:p>
        </p:txBody>
      </p:sp>
      <p:sp>
        <p:nvSpPr>
          <p:cNvPr id="5" name="Rectangle 4"/>
          <p:cNvSpPr/>
          <p:nvPr/>
        </p:nvSpPr>
        <p:spPr>
          <a:xfrm>
            <a:off x="11493795" y="5560828"/>
            <a:ext cx="698205" cy="999460"/>
          </a:xfrm>
          <a:prstGeom prst="rect">
            <a:avLst/>
          </a:prstGeom>
          <a:solidFill>
            <a:srgbClr val="1834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06326" y="5727190"/>
            <a:ext cx="1201481" cy="1130810"/>
          </a:xfrm>
          <a:prstGeom prst="rect">
            <a:avLst/>
          </a:prstGeom>
        </p:spPr>
      </p:pic>
    </p:spTree>
    <p:extLst>
      <p:ext uri="{BB962C8B-B14F-4D97-AF65-F5344CB8AC3E}">
        <p14:creationId xmlns:p14="http://schemas.microsoft.com/office/powerpoint/2010/main" val="3972973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Transparency Has Implications</a:t>
            </a:r>
            <a:br>
              <a:rPr lang="en-US" b="1" dirty="0"/>
            </a:br>
            <a:r>
              <a:rPr lang="en-US" b="1" dirty="0"/>
              <a:t>on People and Business</a:t>
            </a:r>
          </a:p>
        </p:txBody>
      </p:sp>
      <p:sp>
        <p:nvSpPr>
          <p:cNvPr id="6" name="Rectangle 5">
            <a:extLst>
              <a:ext uri="{FF2B5EF4-FFF2-40B4-BE49-F238E27FC236}">
                <a16:creationId xmlns:a16="http://schemas.microsoft.com/office/drawing/2014/main" id="{B6512C93-A7CC-4213-BFBF-DFCF877BB93E}"/>
              </a:ext>
            </a:extLst>
          </p:cNvPr>
          <p:cNvSpPr/>
          <p:nvPr/>
        </p:nvSpPr>
        <p:spPr>
          <a:xfrm>
            <a:off x="617750" y="2387290"/>
            <a:ext cx="3530464" cy="4118013"/>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8028C8F8-51CF-4660-B924-194B77BA152E}"/>
              </a:ext>
            </a:extLst>
          </p:cNvPr>
          <p:cNvSpPr/>
          <p:nvPr/>
        </p:nvSpPr>
        <p:spPr>
          <a:xfrm>
            <a:off x="4330768" y="2387290"/>
            <a:ext cx="3530464" cy="4118013"/>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CED2FFE-1E39-4A69-8B06-36B0A0FA97C8}"/>
              </a:ext>
            </a:extLst>
          </p:cNvPr>
          <p:cNvSpPr/>
          <p:nvPr/>
        </p:nvSpPr>
        <p:spPr>
          <a:xfrm>
            <a:off x="8043786" y="2387290"/>
            <a:ext cx="3530464" cy="4118013"/>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6F17AE18-FD60-4BBD-91C1-37B4CFC48509}"/>
              </a:ext>
            </a:extLst>
          </p:cNvPr>
          <p:cNvSpPr txBox="1"/>
          <p:nvPr/>
        </p:nvSpPr>
        <p:spPr>
          <a:xfrm>
            <a:off x="1613105" y="2643858"/>
            <a:ext cx="1197892" cy="477054"/>
          </a:xfrm>
          <a:prstGeom prst="rect">
            <a:avLst/>
          </a:prstGeom>
          <a:noFill/>
        </p:spPr>
        <p:txBody>
          <a:bodyPr wrap="none" rtlCol="0">
            <a:spAutoFit/>
          </a:bodyPr>
          <a:lstStyle/>
          <a:p>
            <a:r>
              <a:rPr lang="en-US" sz="2500" dirty="0"/>
              <a:t>Sources</a:t>
            </a:r>
          </a:p>
        </p:txBody>
      </p:sp>
      <p:sp>
        <p:nvSpPr>
          <p:cNvPr id="12" name="TextBox 11">
            <a:extLst>
              <a:ext uri="{FF2B5EF4-FFF2-40B4-BE49-F238E27FC236}">
                <a16:creationId xmlns:a16="http://schemas.microsoft.com/office/drawing/2014/main" id="{E43F7E58-ADC3-42E0-BC52-9F777BA60F76}"/>
              </a:ext>
            </a:extLst>
          </p:cNvPr>
          <p:cNvSpPr txBox="1"/>
          <p:nvPr/>
        </p:nvSpPr>
        <p:spPr>
          <a:xfrm>
            <a:off x="5359536" y="2643858"/>
            <a:ext cx="1388522" cy="477054"/>
          </a:xfrm>
          <a:prstGeom prst="rect">
            <a:avLst/>
          </a:prstGeom>
          <a:noFill/>
        </p:spPr>
        <p:txBody>
          <a:bodyPr wrap="none" rtlCol="0">
            <a:spAutoFit/>
          </a:bodyPr>
          <a:lstStyle/>
          <a:p>
            <a:r>
              <a:rPr lang="en-US" sz="2500" dirty="0"/>
              <a:t>Expenses</a:t>
            </a:r>
          </a:p>
        </p:txBody>
      </p:sp>
      <p:pic>
        <p:nvPicPr>
          <p:cNvPr id="14" name="Picture 2" descr="Image result for shield">
            <a:extLst>
              <a:ext uri="{FF2B5EF4-FFF2-40B4-BE49-F238E27FC236}">
                <a16:creationId xmlns:a16="http://schemas.microsoft.com/office/drawing/2014/main" id="{0880F315-89A5-49B0-9475-4411F2F7FDFF}"/>
              </a:ext>
            </a:extLst>
          </p:cNvPr>
          <p:cNvPicPr>
            <a:picLocks noChangeAspect="1" noChangeArrowheads="1"/>
          </p:cNvPicPr>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8156686" y="2521758"/>
            <a:ext cx="697457" cy="716361"/>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B7814527-8B0C-4A7E-9185-DFB56F679CA2}"/>
              </a:ext>
            </a:extLst>
          </p:cNvPr>
          <p:cNvSpPr txBox="1"/>
          <p:nvPr/>
        </p:nvSpPr>
        <p:spPr>
          <a:xfrm>
            <a:off x="9036697" y="2641411"/>
            <a:ext cx="1330814" cy="477054"/>
          </a:xfrm>
          <a:prstGeom prst="rect">
            <a:avLst/>
          </a:prstGeom>
          <a:noFill/>
        </p:spPr>
        <p:txBody>
          <a:bodyPr wrap="none" rtlCol="0">
            <a:spAutoFit/>
          </a:bodyPr>
          <a:lstStyle/>
          <a:p>
            <a:r>
              <a:rPr lang="en-US" sz="2500" dirty="0"/>
              <a:t>Balances</a:t>
            </a:r>
          </a:p>
        </p:txBody>
      </p:sp>
      <p:sp>
        <p:nvSpPr>
          <p:cNvPr id="18" name="TextBox 17">
            <a:extLst>
              <a:ext uri="{FF2B5EF4-FFF2-40B4-BE49-F238E27FC236}">
                <a16:creationId xmlns:a16="http://schemas.microsoft.com/office/drawing/2014/main" id="{957C7470-A4AE-45A9-8738-7FE1083A53EE}"/>
              </a:ext>
            </a:extLst>
          </p:cNvPr>
          <p:cNvSpPr txBox="1"/>
          <p:nvPr/>
        </p:nvSpPr>
        <p:spPr>
          <a:xfrm>
            <a:off x="772595" y="3560851"/>
            <a:ext cx="3222404" cy="2031325"/>
          </a:xfrm>
          <a:prstGeom prst="rect">
            <a:avLst/>
          </a:prstGeom>
          <a:noFill/>
        </p:spPr>
        <p:txBody>
          <a:bodyPr wrap="square" rtlCol="0">
            <a:spAutoFit/>
          </a:bodyPr>
          <a:lstStyle/>
          <a:p>
            <a:pPr marL="285750" indent="-285750">
              <a:buFont typeface="Arial" panose="020B0604020202020204" pitchFamily="34" charset="0"/>
              <a:buChar char="•"/>
            </a:pPr>
            <a:r>
              <a:rPr lang="en-US" dirty="0"/>
              <a:t>Employer info</a:t>
            </a:r>
          </a:p>
          <a:p>
            <a:pPr marL="285750" indent="-285750">
              <a:buFont typeface="Arial" panose="020B0604020202020204" pitchFamily="34" charset="0"/>
              <a:buChar char="•"/>
            </a:pPr>
            <a:r>
              <a:rPr lang="en-US" dirty="0"/>
              <a:t>Family and friend connections</a:t>
            </a:r>
          </a:p>
          <a:p>
            <a:pPr marL="285750" indent="-285750">
              <a:buFont typeface="Arial" panose="020B0604020202020204" pitchFamily="34" charset="0"/>
              <a:buChar char="•"/>
            </a:pPr>
            <a:r>
              <a:rPr lang="en-US" dirty="0"/>
              <a:t>Business suppliers and upstream business connections</a:t>
            </a:r>
          </a:p>
          <a:p>
            <a:pPr marL="285750" indent="-285750">
              <a:buFont typeface="Arial" panose="020B0604020202020204" pitchFamily="34" charset="0"/>
              <a:buChar char="•"/>
            </a:pPr>
            <a:r>
              <a:rPr lang="en-US" dirty="0"/>
              <a:t>Fungibility</a:t>
            </a:r>
          </a:p>
        </p:txBody>
      </p:sp>
      <p:sp>
        <p:nvSpPr>
          <p:cNvPr id="19" name="TextBox 18">
            <a:extLst>
              <a:ext uri="{FF2B5EF4-FFF2-40B4-BE49-F238E27FC236}">
                <a16:creationId xmlns:a16="http://schemas.microsoft.com/office/drawing/2014/main" id="{5FFA0B59-06DF-465E-ACB4-7D232B8FAF92}"/>
              </a:ext>
            </a:extLst>
          </p:cNvPr>
          <p:cNvSpPr txBox="1"/>
          <p:nvPr/>
        </p:nvSpPr>
        <p:spPr>
          <a:xfrm>
            <a:off x="4484798" y="3565741"/>
            <a:ext cx="3222404" cy="2031325"/>
          </a:xfrm>
          <a:prstGeom prst="rect">
            <a:avLst/>
          </a:prstGeom>
          <a:noFill/>
        </p:spPr>
        <p:txBody>
          <a:bodyPr wrap="square" rtlCol="0">
            <a:spAutoFit/>
          </a:bodyPr>
          <a:lstStyle/>
          <a:p>
            <a:pPr marL="285750" indent="-285750">
              <a:buFont typeface="Arial" panose="020B0604020202020204" pitchFamily="34" charset="0"/>
              <a:buChar char="•"/>
            </a:pPr>
            <a:r>
              <a:rPr lang="en-US" dirty="0"/>
              <a:t>Political and religious affiliations</a:t>
            </a:r>
          </a:p>
          <a:p>
            <a:pPr marL="285750" indent="-285750">
              <a:buFont typeface="Arial" panose="020B0604020202020204" pitchFamily="34" charset="0"/>
              <a:buChar char="•"/>
            </a:pPr>
            <a:r>
              <a:rPr lang="en-US" dirty="0"/>
              <a:t>Health data and doctors</a:t>
            </a:r>
          </a:p>
          <a:p>
            <a:pPr marL="285750" indent="-285750">
              <a:buFont typeface="Arial" panose="020B0604020202020204" pitchFamily="34" charset="0"/>
              <a:buChar char="•"/>
            </a:pPr>
            <a:r>
              <a:rPr lang="en-US" dirty="0"/>
              <a:t>Customers and downstream business connections</a:t>
            </a:r>
          </a:p>
          <a:p>
            <a:pPr marL="285750" indent="-285750">
              <a:buFont typeface="Arial" panose="020B0604020202020204" pitchFamily="34" charset="0"/>
              <a:buChar char="•"/>
            </a:pPr>
            <a:r>
              <a:rPr lang="en-US" dirty="0"/>
              <a:t>Everyday purchasing habits</a:t>
            </a:r>
          </a:p>
          <a:p>
            <a:pPr marL="285750" indent="-285750">
              <a:buFont typeface="Arial" panose="020B0604020202020204" pitchFamily="34" charset="0"/>
              <a:buChar char="•"/>
            </a:pPr>
            <a:r>
              <a:rPr lang="en-US" dirty="0"/>
              <a:t>Employees</a:t>
            </a:r>
          </a:p>
        </p:txBody>
      </p:sp>
      <p:sp>
        <p:nvSpPr>
          <p:cNvPr id="20" name="TextBox 19">
            <a:extLst>
              <a:ext uri="{FF2B5EF4-FFF2-40B4-BE49-F238E27FC236}">
                <a16:creationId xmlns:a16="http://schemas.microsoft.com/office/drawing/2014/main" id="{B658DD06-3210-48E8-9839-7CF295927516}"/>
              </a:ext>
            </a:extLst>
          </p:cNvPr>
          <p:cNvSpPr txBox="1"/>
          <p:nvPr/>
        </p:nvSpPr>
        <p:spPr>
          <a:xfrm>
            <a:off x="8156686" y="3560851"/>
            <a:ext cx="3222404" cy="2585323"/>
          </a:xfrm>
          <a:prstGeom prst="rect">
            <a:avLst/>
          </a:prstGeom>
          <a:noFill/>
        </p:spPr>
        <p:txBody>
          <a:bodyPr wrap="square" rtlCol="0">
            <a:spAutoFit/>
          </a:bodyPr>
          <a:lstStyle/>
          <a:p>
            <a:pPr marL="285750" indent="-285750">
              <a:buFont typeface="Arial" panose="020B0604020202020204" pitchFamily="34" charset="0"/>
              <a:buChar char="•"/>
            </a:pPr>
            <a:r>
              <a:rPr lang="en-US" dirty="0"/>
              <a:t>How much money you have</a:t>
            </a:r>
          </a:p>
          <a:p>
            <a:pPr marL="285750" indent="-285750">
              <a:buFont typeface="Arial" panose="020B0604020202020204" pitchFamily="34" charset="0"/>
              <a:buChar char="•"/>
            </a:pPr>
            <a:r>
              <a:rPr lang="en-US" dirty="0"/>
              <a:t>Targeted crime against wealthy individuals and companies, especially in cases of malware and robbery</a:t>
            </a:r>
          </a:p>
          <a:p>
            <a:pPr marL="285750" indent="-285750">
              <a:buFont typeface="Arial" panose="020B0604020202020204" pitchFamily="34" charset="0"/>
              <a:buChar char="•"/>
            </a:pPr>
            <a:r>
              <a:rPr lang="en-US" dirty="0"/>
              <a:t>Willingness to pay suppliers and charge customers</a:t>
            </a:r>
          </a:p>
          <a:p>
            <a:pPr marL="285750" indent="-285750">
              <a:buFont typeface="Arial" panose="020B0604020202020204" pitchFamily="34" charset="0"/>
              <a:buChar char="•"/>
            </a:pPr>
            <a:r>
              <a:rPr lang="en-US" dirty="0"/>
              <a:t>Willingness to pay employees</a:t>
            </a:r>
          </a:p>
        </p:txBody>
      </p:sp>
      <p:sp>
        <p:nvSpPr>
          <p:cNvPr id="2" name="Arrow: Right 1">
            <a:extLst>
              <a:ext uri="{FF2B5EF4-FFF2-40B4-BE49-F238E27FC236}">
                <a16:creationId xmlns:a16="http://schemas.microsoft.com/office/drawing/2014/main" id="{EF29D75C-8FAD-4E78-9200-8D3EDDFD9665}"/>
              </a:ext>
            </a:extLst>
          </p:cNvPr>
          <p:cNvSpPr/>
          <p:nvPr/>
        </p:nvSpPr>
        <p:spPr>
          <a:xfrm>
            <a:off x="4806871" y="2804137"/>
            <a:ext cx="432707" cy="397364"/>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1896AADE-4CBB-4BA9-AE42-3AE16B173279}"/>
              </a:ext>
            </a:extLst>
          </p:cNvPr>
          <p:cNvGrpSpPr/>
          <p:nvPr/>
        </p:nvGrpSpPr>
        <p:grpSpPr>
          <a:xfrm>
            <a:off x="4536016" y="2488862"/>
            <a:ext cx="432707" cy="750773"/>
            <a:chOff x="1106012" y="2591221"/>
            <a:chExt cx="690776" cy="1198538"/>
          </a:xfrm>
          <a:solidFill>
            <a:schemeClr val="tx2">
              <a:lumMod val="75000"/>
            </a:schemeClr>
          </a:solidFill>
        </p:grpSpPr>
        <p:sp>
          <p:nvSpPr>
            <p:cNvPr id="24" name="Oval 23">
              <a:extLst>
                <a:ext uri="{FF2B5EF4-FFF2-40B4-BE49-F238E27FC236}">
                  <a16:creationId xmlns:a16="http://schemas.microsoft.com/office/drawing/2014/main" id="{5040AF9E-1D06-4C40-A087-748E8134F64F}"/>
                </a:ext>
              </a:extLst>
            </p:cNvPr>
            <p:cNvSpPr/>
            <p:nvPr/>
          </p:nvSpPr>
          <p:spPr>
            <a:xfrm>
              <a:off x="1106012" y="2591221"/>
              <a:ext cx="690775" cy="690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Flowchart: Delay 24">
              <a:extLst>
                <a:ext uri="{FF2B5EF4-FFF2-40B4-BE49-F238E27FC236}">
                  <a16:creationId xmlns:a16="http://schemas.microsoft.com/office/drawing/2014/main" id="{21CA2FEC-783C-4461-B28C-C768C30294A0}"/>
                </a:ext>
              </a:extLst>
            </p:cNvPr>
            <p:cNvSpPr/>
            <p:nvPr/>
          </p:nvSpPr>
          <p:spPr>
            <a:xfrm rot="16200000">
              <a:off x="1118287" y="3111258"/>
              <a:ext cx="666227" cy="690775"/>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 name="Group 27">
            <a:extLst>
              <a:ext uri="{FF2B5EF4-FFF2-40B4-BE49-F238E27FC236}">
                <a16:creationId xmlns:a16="http://schemas.microsoft.com/office/drawing/2014/main" id="{89187BA9-3AC2-42FB-8D31-93A10F245A4D}"/>
              </a:ext>
            </a:extLst>
          </p:cNvPr>
          <p:cNvGrpSpPr/>
          <p:nvPr/>
        </p:nvGrpSpPr>
        <p:grpSpPr>
          <a:xfrm>
            <a:off x="1048260" y="2488862"/>
            <a:ext cx="432707" cy="750773"/>
            <a:chOff x="1106012" y="2591221"/>
            <a:chExt cx="690776" cy="1198538"/>
          </a:xfrm>
          <a:solidFill>
            <a:schemeClr val="tx2">
              <a:lumMod val="75000"/>
            </a:schemeClr>
          </a:solidFill>
        </p:grpSpPr>
        <p:sp>
          <p:nvSpPr>
            <p:cNvPr id="29" name="Oval 28">
              <a:extLst>
                <a:ext uri="{FF2B5EF4-FFF2-40B4-BE49-F238E27FC236}">
                  <a16:creationId xmlns:a16="http://schemas.microsoft.com/office/drawing/2014/main" id="{52DC4721-44A2-474C-9B52-2622ED76C91B}"/>
                </a:ext>
              </a:extLst>
            </p:cNvPr>
            <p:cNvSpPr/>
            <p:nvPr/>
          </p:nvSpPr>
          <p:spPr>
            <a:xfrm>
              <a:off x="1106012" y="2591221"/>
              <a:ext cx="690775" cy="690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Flowchart: Delay 29">
              <a:extLst>
                <a:ext uri="{FF2B5EF4-FFF2-40B4-BE49-F238E27FC236}">
                  <a16:creationId xmlns:a16="http://schemas.microsoft.com/office/drawing/2014/main" id="{A2D0CB5D-9864-4D4A-A370-C1AF2E746C5A}"/>
                </a:ext>
              </a:extLst>
            </p:cNvPr>
            <p:cNvSpPr/>
            <p:nvPr/>
          </p:nvSpPr>
          <p:spPr>
            <a:xfrm rot="16200000">
              <a:off x="1118287" y="3111258"/>
              <a:ext cx="666227" cy="690775"/>
            </a:xfrm>
            <a:prstGeom prst="flowChartDelay">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7" name="Arrow: Right 26">
            <a:extLst>
              <a:ext uri="{FF2B5EF4-FFF2-40B4-BE49-F238E27FC236}">
                <a16:creationId xmlns:a16="http://schemas.microsoft.com/office/drawing/2014/main" id="{91A941E7-5413-4782-8476-4EA5B5442ABB}"/>
              </a:ext>
            </a:extLst>
          </p:cNvPr>
          <p:cNvSpPr/>
          <p:nvPr/>
        </p:nvSpPr>
        <p:spPr>
          <a:xfrm>
            <a:off x="749889" y="2804137"/>
            <a:ext cx="432707" cy="397364"/>
          </a:xfrm>
          <a:prstGeom prst="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8DFC9DF4-AE52-4456-B7C2-033F665D2C47}"/>
              </a:ext>
            </a:extLst>
          </p:cNvPr>
          <p:cNvSpPr txBox="1"/>
          <p:nvPr/>
        </p:nvSpPr>
        <p:spPr>
          <a:xfrm>
            <a:off x="8332129" y="2641411"/>
            <a:ext cx="346570" cy="477054"/>
          </a:xfrm>
          <a:prstGeom prst="rect">
            <a:avLst/>
          </a:prstGeom>
          <a:noFill/>
        </p:spPr>
        <p:txBody>
          <a:bodyPr wrap="none" rtlCol="0">
            <a:spAutoFit/>
          </a:bodyPr>
          <a:lstStyle/>
          <a:p>
            <a:pPr algn="ctr"/>
            <a:r>
              <a:rPr lang="en-US" sz="2500" b="1" dirty="0">
                <a:solidFill>
                  <a:schemeClr val="accent1">
                    <a:lumMod val="75000"/>
                  </a:schemeClr>
                </a:solidFill>
              </a:rPr>
              <a:t>$</a:t>
            </a:r>
          </a:p>
        </p:txBody>
      </p:sp>
    </p:spTree>
    <p:extLst>
      <p:ext uri="{BB962C8B-B14F-4D97-AF65-F5344CB8AC3E}">
        <p14:creationId xmlns:p14="http://schemas.microsoft.com/office/powerpoint/2010/main" val="289958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2BD87B4-596D-49DB-87D0-86CF74A9630B}"/>
              </a:ext>
            </a:extLst>
          </p:cNvPr>
          <p:cNvSpPr>
            <a:spLocks noGrp="1"/>
          </p:cNvSpPr>
          <p:nvPr>
            <p:ph type="title"/>
          </p:nvPr>
        </p:nvSpPr>
        <p:spPr/>
        <p:txBody>
          <a:bodyPr/>
          <a:lstStyle/>
          <a:p>
            <a:pPr algn="ctr"/>
            <a:r>
              <a:rPr lang="en-US" b="1" dirty="0"/>
              <a:t>Tools Can Be Added to Transparent Systems. Their Effectiveness is Complicated</a:t>
            </a:r>
          </a:p>
        </p:txBody>
      </p:sp>
      <p:sp>
        <p:nvSpPr>
          <p:cNvPr id="7" name="Rectangle 6">
            <a:extLst>
              <a:ext uri="{FF2B5EF4-FFF2-40B4-BE49-F238E27FC236}">
                <a16:creationId xmlns:a16="http://schemas.microsoft.com/office/drawing/2014/main" id="{586B1D64-805F-48A2-B68B-ECACE2C342EF}"/>
              </a:ext>
            </a:extLst>
          </p:cNvPr>
          <p:cNvSpPr/>
          <p:nvPr/>
        </p:nvSpPr>
        <p:spPr>
          <a:xfrm>
            <a:off x="202474" y="2318657"/>
            <a:ext cx="11795760" cy="433033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858634-D3D3-4AE2-9E51-3EE9EB3B9B3D}"/>
              </a:ext>
            </a:extLst>
          </p:cNvPr>
          <p:cNvSpPr/>
          <p:nvPr/>
        </p:nvSpPr>
        <p:spPr>
          <a:xfrm>
            <a:off x="1201783" y="3161211"/>
            <a:ext cx="2801983" cy="1606732"/>
          </a:xfrm>
          <a:prstGeom prst="rect">
            <a:avLst/>
          </a:prstGeom>
          <a:solidFill>
            <a:srgbClr val="EFB3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MIXER</a:t>
            </a:r>
          </a:p>
          <a:p>
            <a:pPr algn="ctr"/>
            <a:r>
              <a:rPr lang="en-US" sz="2000" dirty="0">
                <a:solidFill>
                  <a:schemeClr val="tx1"/>
                </a:solidFill>
              </a:rPr>
              <a:t>TUMBLER</a:t>
            </a:r>
          </a:p>
          <a:p>
            <a:pPr algn="ctr"/>
            <a:r>
              <a:rPr lang="en-US" sz="2000" dirty="0" err="1">
                <a:solidFill>
                  <a:schemeClr val="tx1"/>
                </a:solidFill>
              </a:rPr>
              <a:t>zkSNARK</a:t>
            </a:r>
            <a:endParaRPr lang="en-US" sz="2000" dirty="0">
              <a:solidFill>
                <a:schemeClr val="tx1"/>
              </a:solidFill>
            </a:endParaRPr>
          </a:p>
          <a:p>
            <a:pPr algn="ctr"/>
            <a:r>
              <a:rPr lang="en-US" sz="2000" dirty="0" err="1">
                <a:solidFill>
                  <a:schemeClr val="tx1"/>
                </a:solidFill>
              </a:rPr>
              <a:t>zkSTARK</a:t>
            </a:r>
            <a:endParaRPr lang="en-US" sz="2000" dirty="0">
              <a:solidFill>
                <a:schemeClr val="tx1"/>
              </a:solidFill>
            </a:endParaRPr>
          </a:p>
        </p:txBody>
      </p:sp>
      <p:cxnSp>
        <p:nvCxnSpPr>
          <p:cNvPr id="9" name="Straight Arrow Connector 8">
            <a:extLst>
              <a:ext uri="{FF2B5EF4-FFF2-40B4-BE49-F238E27FC236}">
                <a16:creationId xmlns:a16="http://schemas.microsoft.com/office/drawing/2014/main" id="{9FF6E8C4-5A4E-486C-9F03-1CB85E8F4604}"/>
              </a:ext>
            </a:extLst>
          </p:cNvPr>
          <p:cNvCxnSpPr>
            <a:cxnSpLocks/>
          </p:cNvCxnSpPr>
          <p:nvPr/>
        </p:nvCxnSpPr>
        <p:spPr>
          <a:xfrm>
            <a:off x="1430383" y="4160520"/>
            <a:ext cx="496388" cy="365760"/>
          </a:xfrm>
          <a:prstGeom prst="straightConnector1">
            <a:avLst/>
          </a:prstGeom>
          <a:ln w="38100">
            <a:solidFill>
              <a:srgbClr val="D3F36D"/>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8FEA03F-4310-48B7-B856-53DE4C96D906}"/>
              </a:ext>
            </a:extLst>
          </p:cNvPr>
          <p:cNvCxnSpPr>
            <a:cxnSpLocks/>
          </p:cNvCxnSpPr>
          <p:nvPr/>
        </p:nvCxnSpPr>
        <p:spPr>
          <a:xfrm flipV="1">
            <a:off x="3755572" y="3082834"/>
            <a:ext cx="836022" cy="354874"/>
          </a:xfrm>
          <a:prstGeom prst="straightConnector1">
            <a:avLst/>
          </a:prstGeom>
          <a:ln w="38100">
            <a:solidFill>
              <a:schemeClr val="accent2">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BEB6F23-773A-4F13-B196-40DD2C58A4F3}"/>
              </a:ext>
            </a:extLst>
          </p:cNvPr>
          <p:cNvCxnSpPr>
            <a:cxnSpLocks/>
          </p:cNvCxnSpPr>
          <p:nvPr/>
        </p:nvCxnSpPr>
        <p:spPr>
          <a:xfrm>
            <a:off x="6474823" y="4615542"/>
            <a:ext cx="1238794" cy="475569"/>
          </a:xfrm>
          <a:prstGeom prst="straightConnector1">
            <a:avLst/>
          </a:prstGeom>
          <a:ln w="381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C249912F-6460-4091-A5AA-74FED388E37D}"/>
              </a:ext>
            </a:extLst>
          </p:cNvPr>
          <p:cNvSpPr/>
          <p:nvPr/>
        </p:nvSpPr>
        <p:spPr>
          <a:xfrm>
            <a:off x="1302036" y="5077901"/>
            <a:ext cx="3530464" cy="643454"/>
          </a:xfrm>
          <a:prstGeom prst="rect">
            <a:avLst/>
          </a:prstGeom>
          <a:solidFill>
            <a:srgbClr val="D3F3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145C718A-2E75-43B2-8ED0-9284F71133A5}"/>
              </a:ext>
            </a:extLst>
          </p:cNvPr>
          <p:cNvSpPr txBox="1"/>
          <p:nvPr/>
        </p:nvSpPr>
        <p:spPr>
          <a:xfrm>
            <a:off x="1456066" y="5214962"/>
            <a:ext cx="3222404" cy="369332"/>
          </a:xfrm>
          <a:prstGeom prst="rect">
            <a:avLst/>
          </a:prstGeom>
          <a:noFill/>
        </p:spPr>
        <p:txBody>
          <a:bodyPr wrap="square" rtlCol="0">
            <a:spAutoFit/>
          </a:bodyPr>
          <a:lstStyle/>
          <a:p>
            <a:r>
              <a:rPr lang="en-US" dirty="0"/>
              <a:t>Could be effective</a:t>
            </a:r>
          </a:p>
        </p:txBody>
      </p:sp>
      <p:sp>
        <p:nvSpPr>
          <p:cNvPr id="15" name="Rectangle 14">
            <a:extLst>
              <a:ext uri="{FF2B5EF4-FFF2-40B4-BE49-F238E27FC236}">
                <a16:creationId xmlns:a16="http://schemas.microsoft.com/office/drawing/2014/main" id="{6386A1F6-D45C-4395-BBFD-6AB25D0D3AE7}"/>
              </a:ext>
            </a:extLst>
          </p:cNvPr>
          <p:cNvSpPr/>
          <p:nvPr/>
        </p:nvSpPr>
        <p:spPr>
          <a:xfrm>
            <a:off x="5015144" y="2638495"/>
            <a:ext cx="3530464" cy="64345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B0176A61-EE50-439C-9304-24B480A12E2E}"/>
              </a:ext>
            </a:extLst>
          </p:cNvPr>
          <p:cNvSpPr txBox="1"/>
          <p:nvPr/>
        </p:nvSpPr>
        <p:spPr>
          <a:xfrm>
            <a:off x="5169174" y="2775556"/>
            <a:ext cx="3222404" cy="369332"/>
          </a:xfrm>
          <a:prstGeom prst="rect">
            <a:avLst/>
          </a:prstGeom>
          <a:noFill/>
        </p:spPr>
        <p:txBody>
          <a:bodyPr wrap="square" rtlCol="0">
            <a:spAutoFit/>
          </a:bodyPr>
          <a:lstStyle/>
          <a:p>
            <a:r>
              <a:rPr lang="en-US" dirty="0">
                <a:solidFill>
                  <a:schemeClr val="bg1"/>
                </a:solidFill>
              </a:rPr>
              <a:t>Probably not; it’s complicated</a:t>
            </a:r>
          </a:p>
        </p:txBody>
      </p:sp>
      <p:sp>
        <p:nvSpPr>
          <p:cNvPr id="17" name="Rectangle 16">
            <a:extLst>
              <a:ext uri="{FF2B5EF4-FFF2-40B4-BE49-F238E27FC236}">
                <a16:creationId xmlns:a16="http://schemas.microsoft.com/office/drawing/2014/main" id="{8ED1E7A1-7BAE-4685-8DB1-8A51CCF3E88B}"/>
              </a:ext>
            </a:extLst>
          </p:cNvPr>
          <p:cNvSpPr/>
          <p:nvPr/>
        </p:nvSpPr>
        <p:spPr>
          <a:xfrm>
            <a:off x="7459753" y="4160520"/>
            <a:ext cx="3530464" cy="64345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471BAEB4-1292-4406-8DB1-47D95D8041AC}"/>
              </a:ext>
            </a:extLst>
          </p:cNvPr>
          <p:cNvSpPr txBox="1"/>
          <p:nvPr/>
        </p:nvSpPr>
        <p:spPr>
          <a:xfrm>
            <a:off x="7613783" y="4297581"/>
            <a:ext cx="3222404" cy="369332"/>
          </a:xfrm>
          <a:prstGeom prst="rect">
            <a:avLst/>
          </a:prstGeom>
          <a:noFill/>
        </p:spPr>
        <p:txBody>
          <a:bodyPr wrap="square" rtlCol="0">
            <a:spAutoFit/>
          </a:bodyPr>
          <a:lstStyle/>
          <a:p>
            <a:r>
              <a:rPr lang="en-US" dirty="0">
                <a:solidFill>
                  <a:schemeClr val="bg1"/>
                </a:solidFill>
              </a:rPr>
              <a:t>Highly transparent</a:t>
            </a:r>
          </a:p>
        </p:txBody>
      </p:sp>
    </p:spTree>
    <p:extLst>
      <p:ext uri="{BB962C8B-B14F-4D97-AF65-F5344CB8AC3E}">
        <p14:creationId xmlns:p14="http://schemas.microsoft.com/office/powerpoint/2010/main" val="3989033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2360</TotalTime>
  <Words>712</Words>
  <Application>Microsoft Office PowerPoint</Application>
  <PresentationFormat>Widescreen</PresentationFormat>
  <Paragraphs>104</Paragraphs>
  <Slides>20</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Calibri Light</vt:lpstr>
      <vt:lpstr>Courier New</vt:lpstr>
      <vt:lpstr>Inconsolata</vt:lpstr>
      <vt:lpstr>MoneroGothic</vt:lpstr>
      <vt:lpstr>1_Office Theme</vt:lpstr>
      <vt:lpstr>PowerPoint Presentation</vt:lpstr>
      <vt:lpstr>Who Am I?</vt:lpstr>
      <vt:lpstr>Privacy Isn’t Binary</vt:lpstr>
      <vt:lpstr>Privacy Isn’t Binary</vt:lpstr>
      <vt:lpstr>Riccardo “fluffypony” Spagni Monero Core Team Member</vt:lpstr>
      <vt:lpstr>It All Comes Back to a Threat Model</vt:lpstr>
      <vt:lpstr>Bitcoin is NOT (very) private!</vt:lpstr>
      <vt:lpstr>Transparency Has Implications on People and Business</vt:lpstr>
      <vt:lpstr>Tools Can Be Added to Transparent Systems. Their Effectiveness is Complicated</vt:lpstr>
      <vt:lpstr>Mixing Isn’t Very Effective</vt:lpstr>
      <vt:lpstr>Mixing Isn’t Very Effective</vt:lpstr>
      <vt:lpstr>Mixing Isn’t Very Effective</vt:lpstr>
      <vt:lpstr>Effectiveness of Optional Extremely Private Systems is Complicated</vt:lpstr>
      <vt:lpstr>Even Mandatory Privacy Isn’t Perfect</vt:lpstr>
      <vt:lpstr>Privacy Matrix</vt:lpstr>
      <vt:lpstr>Privacy Solutions to Consider</vt:lpstr>
      <vt:lpstr>Fungibility</vt:lpstr>
      <vt:lpstr>Fungibility</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Justin Ehrenhofer</dc:creator>
  <cp:lastModifiedBy>Justin Ehrenhofer</cp:lastModifiedBy>
  <cp:revision>26</cp:revision>
  <dcterms:created xsi:type="dcterms:W3CDTF">2018-05-10T15:02:20Z</dcterms:created>
  <dcterms:modified xsi:type="dcterms:W3CDTF">2018-10-29T16:40:58Z</dcterms:modified>
</cp:coreProperties>
</file>

<file path=docProps/thumbnail.jpeg>
</file>